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22"/>
  </p:notesMasterIdLst>
  <p:sldIdLst>
    <p:sldId id="256" r:id="rId2"/>
    <p:sldId id="261" r:id="rId3"/>
    <p:sldId id="290" r:id="rId4"/>
    <p:sldId id="291" r:id="rId5"/>
    <p:sldId id="292" r:id="rId6"/>
    <p:sldId id="293" r:id="rId7"/>
    <p:sldId id="294" r:id="rId8"/>
    <p:sldId id="257" r:id="rId9"/>
    <p:sldId id="295" r:id="rId10"/>
    <p:sldId id="259" r:id="rId11"/>
    <p:sldId id="258" r:id="rId12"/>
    <p:sldId id="296" r:id="rId13"/>
    <p:sldId id="297" r:id="rId14"/>
    <p:sldId id="298" r:id="rId15"/>
    <p:sldId id="299" r:id="rId16"/>
    <p:sldId id="300" r:id="rId17"/>
    <p:sldId id="263" r:id="rId18"/>
    <p:sldId id="260" r:id="rId19"/>
    <p:sldId id="265" r:id="rId20"/>
    <p:sldId id="268"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Cabin" panose="020B0604020202020204" charset="0"/>
      <p:regular r:id="rId27"/>
      <p:bold r:id="rId28"/>
      <p:italic r:id="rId29"/>
      <p:boldItalic r:id="rId30"/>
    </p:embeddedFont>
    <p:embeddedFont>
      <p:font typeface="Bebas Neue" panose="020B0606020202050201" pitchFamily="34" charset="0"/>
      <p:regular r:id="rId31"/>
    </p:embeddedFont>
    <p:embeddedFont>
      <p:font typeface="Days One" panose="020B060402020202020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376B347-EDDD-48D8-8F63-7D04037103C8}">
  <a:tblStyle styleId="{2376B347-EDDD-48D8-8F63-7D04037103C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s>
</file>

<file path=ppt/media/hdphoto1.wdp>
</file>

<file path=ppt/media/hdphoto2.wdp>
</file>

<file path=ppt/media/image1.png>
</file>

<file path=ppt/media/image2.png>
</file>

<file path=ppt/media/image3.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7802553918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7802553918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75015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7802553918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7802553918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20148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7802553918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7802553918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80431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178067381a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178067381a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178067381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178067381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178067381a4_0_8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178067381a4_0_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178067381a4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178067381a4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178067381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178067381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178067381a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178067381a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7237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178067381a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178067381a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0475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178067381a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178067381a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178067381a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178067381a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85244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Google Shape;666;g17802553918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 name="Google Shape;667;g17802553918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7802553918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7802553918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7802553918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7802553918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14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89200" y="-45900"/>
            <a:ext cx="9334475" cy="5235300"/>
            <a:chOff x="-89200" y="-45900"/>
            <a:chExt cx="9334475" cy="5235300"/>
          </a:xfrm>
        </p:grpSpPr>
        <p:grpSp>
          <p:nvGrpSpPr>
            <p:cNvPr id="10" name="Google Shape;10;p2"/>
            <p:cNvGrpSpPr/>
            <p:nvPr/>
          </p:nvGrpSpPr>
          <p:grpSpPr>
            <a:xfrm>
              <a:off x="477625" y="-45900"/>
              <a:ext cx="8767650" cy="5235300"/>
              <a:chOff x="477625" y="-45900"/>
              <a:chExt cx="8767650" cy="5235300"/>
            </a:xfrm>
          </p:grpSpPr>
          <p:sp>
            <p:nvSpPr>
              <p:cNvPr id="11" name="Google Shape;11;p2"/>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89200" y="498000"/>
              <a:ext cx="9322500" cy="4553625"/>
              <a:chOff x="-89200" y="498000"/>
              <a:chExt cx="9322500" cy="4553625"/>
            </a:xfrm>
          </p:grpSpPr>
          <p:sp>
            <p:nvSpPr>
              <p:cNvPr id="31" name="Google Shape;31;p2"/>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 name="Google Shape;41;p2"/>
          <p:cNvSpPr txBox="1">
            <a:spLocks noGrp="1"/>
          </p:cNvSpPr>
          <p:nvPr>
            <p:ph type="ctrTitle"/>
          </p:nvPr>
        </p:nvSpPr>
        <p:spPr>
          <a:xfrm>
            <a:off x="1417050" y="1410450"/>
            <a:ext cx="6309900" cy="1671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5000">
                <a:latin typeface="Days One"/>
                <a:ea typeface="Days One"/>
                <a:cs typeface="Days One"/>
                <a:sym typeface="Days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42" name="Google Shape;42;p2"/>
          <p:cNvSpPr txBox="1">
            <a:spLocks noGrp="1"/>
          </p:cNvSpPr>
          <p:nvPr>
            <p:ph type="subTitle" idx="1"/>
          </p:nvPr>
        </p:nvSpPr>
        <p:spPr>
          <a:xfrm>
            <a:off x="2392500" y="3718425"/>
            <a:ext cx="4359000" cy="409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100"/>
              <a:buNone/>
              <a:defRPr sz="1600">
                <a:latin typeface="Cabin"/>
                <a:ea typeface="Cabin"/>
                <a:cs typeface="Cabin"/>
                <a:sym typeface="Cabi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3" name="Google Shape;43;p2"/>
          <p:cNvSpPr txBox="1">
            <a:spLocks noGrp="1"/>
          </p:cNvSpPr>
          <p:nvPr>
            <p:ph type="sldNum" idx="12"/>
          </p:nvPr>
        </p:nvSpPr>
        <p:spPr>
          <a:xfrm>
            <a:off x="715109" y="4669856"/>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7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376"/>
        <p:cNvGrpSpPr/>
        <p:nvPr/>
      </p:nvGrpSpPr>
      <p:grpSpPr>
        <a:xfrm>
          <a:off x="0" y="0"/>
          <a:ext cx="0" cy="0"/>
          <a:chOff x="0" y="0"/>
          <a:chExt cx="0" cy="0"/>
        </a:xfrm>
      </p:grpSpPr>
      <p:grpSp>
        <p:nvGrpSpPr>
          <p:cNvPr id="377" name="Google Shape;377;p13"/>
          <p:cNvGrpSpPr/>
          <p:nvPr/>
        </p:nvGrpSpPr>
        <p:grpSpPr>
          <a:xfrm>
            <a:off x="-89200" y="-45900"/>
            <a:ext cx="9334475" cy="5235300"/>
            <a:chOff x="-89200" y="-45900"/>
            <a:chExt cx="9334475" cy="5235300"/>
          </a:xfrm>
        </p:grpSpPr>
        <p:grpSp>
          <p:nvGrpSpPr>
            <p:cNvPr id="378" name="Google Shape;378;p13"/>
            <p:cNvGrpSpPr/>
            <p:nvPr/>
          </p:nvGrpSpPr>
          <p:grpSpPr>
            <a:xfrm>
              <a:off x="477625" y="-45900"/>
              <a:ext cx="8767650" cy="5235300"/>
              <a:chOff x="477625" y="-45900"/>
              <a:chExt cx="8767650" cy="5235300"/>
            </a:xfrm>
          </p:grpSpPr>
          <p:sp>
            <p:nvSpPr>
              <p:cNvPr id="379" name="Google Shape;379;p13"/>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3"/>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3"/>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3"/>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3"/>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3"/>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3"/>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3"/>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3"/>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3"/>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3"/>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3"/>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3"/>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3"/>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3"/>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3"/>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3"/>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3"/>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3"/>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13"/>
            <p:cNvGrpSpPr/>
            <p:nvPr/>
          </p:nvGrpSpPr>
          <p:grpSpPr>
            <a:xfrm>
              <a:off x="-89200" y="498000"/>
              <a:ext cx="9322500" cy="4553625"/>
              <a:chOff x="-89200" y="498000"/>
              <a:chExt cx="9322500" cy="4553625"/>
            </a:xfrm>
          </p:grpSpPr>
          <p:sp>
            <p:nvSpPr>
              <p:cNvPr id="399" name="Google Shape;399;p13"/>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3"/>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3"/>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3"/>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3"/>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3"/>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3"/>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3"/>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3"/>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3"/>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9" name="Google Shape;409;p13"/>
          <p:cNvSpPr txBox="1">
            <a:spLocks noGrp="1"/>
          </p:cNvSpPr>
          <p:nvPr>
            <p:ph type="title" hasCustomPrompt="1"/>
          </p:nvPr>
        </p:nvSpPr>
        <p:spPr>
          <a:xfrm>
            <a:off x="1487950" y="2043313"/>
            <a:ext cx="800700" cy="663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10" name="Google Shape;410;p13"/>
          <p:cNvSpPr txBox="1">
            <a:spLocks noGrp="1"/>
          </p:cNvSpPr>
          <p:nvPr>
            <p:ph type="subTitle" idx="1"/>
          </p:nvPr>
        </p:nvSpPr>
        <p:spPr>
          <a:xfrm>
            <a:off x="720000" y="3232362"/>
            <a:ext cx="2336400" cy="1024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100"/>
              <a:buNone/>
              <a:defRPr/>
            </a:lvl2pPr>
            <a:lvl3pPr lvl="2" rtl="0">
              <a:lnSpc>
                <a:spcPct val="100000"/>
              </a:lnSpc>
              <a:spcBef>
                <a:spcPts val="0"/>
              </a:spcBef>
              <a:spcAft>
                <a:spcPts val="0"/>
              </a:spcAft>
              <a:buSzPts val="1100"/>
              <a:buNone/>
              <a:defRPr/>
            </a:lvl3pPr>
            <a:lvl4pPr lvl="3" rtl="0">
              <a:lnSpc>
                <a:spcPct val="100000"/>
              </a:lnSpc>
              <a:spcBef>
                <a:spcPts val="0"/>
              </a:spcBef>
              <a:spcAft>
                <a:spcPts val="0"/>
              </a:spcAft>
              <a:buSzPts val="1100"/>
              <a:buNone/>
              <a:defRPr/>
            </a:lvl4pPr>
            <a:lvl5pPr lvl="4" rtl="0">
              <a:lnSpc>
                <a:spcPct val="100000"/>
              </a:lnSpc>
              <a:spcBef>
                <a:spcPts val="0"/>
              </a:spcBef>
              <a:spcAft>
                <a:spcPts val="0"/>
              </a:spcAft>
              <a:buSzPts val="1100"/>
              <a:buNone/>
              <a:defRPr/>
            </a:lvl5pPr>
            <a:lvl6pPr lvl="5" rtl="0">
              <a:lnSpc>
                <a:spcPct val="100000"/>
              </a:lnSpc>
              <a:spcBef>
                <a:spcPts val="0"/>
              </a:spcBef>
              <a:spcAft>
                <a:spcPts val="0"/>
              </a:spcAft>
              <a:buSzPts val="1100"/>
              <a:buNone/>
              <a:defRPr/>
            </a:lvl6pPr>
            <a:lvl7pPr lvl="6" rtl="0">
              <a:lnSpc>
                <a:spcPct val="100000"/>
              </a:lnSpc>
              <a:spcBef>
                <a:spcPts val="0"/>
              </a:spcBef>
              <a:spcAft>
                <a:spcPts val="0"/>
              </a:spcAft>
              <a:buSzPts val="1100"/>
              <a:buNone/>
              <a:defRPr/>
            </a:lvl7pPr>
            <a:lvl8pPr lvl="7" rtl="0">
              <a:lnSpc>
                <a:spcPct val="100000"/>
              </a:lnSpc>
              <a:spcBef>
                <a:spcPts val="0"/>
              </a:spcBef>
              <a:spcAft>
                <a:spcPts val="0"/>
              </a:spcAft>
              <a:buSzPts val="1100"/>
              <a:buNone/>
              <a:defRPr/>
            </a:lvl8pPr>
            <a:lvl9pPr lvl="8" rtl="0">
              <a:lnSpc>
                <a:spcPct val="100000"/>
              </a:lnSpc>
              <a:spcBef>
                <a:spcPts val="0"/>
              </a:spcBef>
              <a:spcAft>
                <a:spcPts val="0"/>
              </a:spcAft>
              <a:buSzPts val="1100"/>
              <a:buNone/>
              <a:defRPr/>
            </a:lvl9pPr>
          </a:lstStyle>
          <a:p>
            <a:endParaRPr/>
          </a:p>
        </p:txBody>
      </p:sp>
      <p:sp>
        <p:nvSpPr>
          <p:cNvPr id="411" name="Google Shape;411;p13"/>
          <p:cNvSpPr txBox="1">
            <a:spLocks noGrp="1"/>
          </p:cNvSpPr>
          <p:nvPr>
            <p:ph type="title" idx="2" hasCustomPrompt="1"/>
          </p:nvPr>
        </p:nvSpPr>
        <p:spPr>
          <a:xfrm>
            <a:off x="4171650" y="2043313"/>
            <a:ext cx="800700" cy="663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12" name="Google Shape;412;p13"/>
          <p:cNvSpPr txBox="1">
            <a:spLocks noGrp="1"/>
          </p:cNvSpPr>
          <p:nvPr>
            <p:ph type="subTitle" idx="3"/>
          </p:nvPr>
        </p:nvSpPr>
        <p:spPr>
          <a:xfrm>
            <a:off x="3403800" y="3232362"/>
            <a:ext cx="2336400" cy="1024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100"/>
              <a:buNone/>
              <a:defRPr/>
            </a:lvl2pPr>
            <a:lvl3pPr lvl="2" rtl="0">
              <a:lnSpc>
                <a:spcPct val="100000"/>
              </a:lnSpc>
              <a:spcBef>
                <a:spcPts val="0"/>
              </a:spcBef>
              <a:spcAft>
                <a:spcPts val="0"/>
              </a:spcAft>
              <a:buSzPts val="1100"/>
              <a:buNone/>
              <a:defRPr/>
            </a:lvl3pPr>
            <a:lvl4pPr lvl="3" rtl="0">
              <a:lnSpc>
                <a:spcPct val="100000"/>
              </a:lnSpc>
              <a:spcBef>
                <a:spcPts val="0"/>
              </a:spcBef>
              <a:spcAft>
                <a:spcPts val="0"/>
              </a:spcAft>
              <a:buSzPts val="1100"/>
              <a:buNone/>
              <a:defRPr/>
            </a:lvl4pPr>
            <a:lvl5pPr lvl="4" rtl="0">
              <a:lnSpc>
                <a:spcPct val="100000"/>
              </a:lnSpc>
              <a:spcBef>
                <a:spcPts val="0"/>
              </a:spcBef>
              <a:spcAft>
                <a:spcPts val="0"/>
              </a:spcAft>
              <a:buSzPts val="1100"/>
              <a:buNone/>
              <a:defRPr/>
            </a:lvl5pPr>
            <a:lvl6pPr lvl="5" rtl="0">
              <a:lnSpc>
                <a:spcPct val="100000"/>
              </a:lnSpc>
              <a:spcBef>
                <a:spcPts val="0"/>
              </a:spcBef>
              <a:spcAft>
                <a:spcPts val="0"/>
              </a:spcAft>
              <a:buSzPts val="1100"/>
              <a:buNone/>
              <a:defRPr/>
            </a:lvl6pPr>
            <a:lvl7pPr lvl="6" rtl="0">
              <a:lnSpc>
                <a:spcPct val="100000"/>
              </a:lnSpc>
              <a:spcBef>
                <a:spcPts val="0"/>
              </a:spcBef>
              <a:spcAft>
                <a:spcPts val="0"/>
              </a:spcAft>
              <a:buSzPts val="1100"/>
              <a:buNone/>
              <a:defRPr/>
            </a:lvl7pPr>
            <a:lvl8pPr lvl="7" rtl="0">
              <a:lnSpc>
                <a:spcPct val="100000"/>
              </a:lnSpc>
              <a:spcBef>
                <a:spcPts val="0"/>
              </a:spcBef>
              <a:spcAft>
                <a:spcPts val="0"/>
              </a:spcAft>
              <a:buSzPts val="1100"/>
              <a:buNone/>
              <a:defRPr/>
            </a:lvl8pPr>
            <a:lvl9pPr lvl="8" rtl="0">
              <a:lnSpc>
                <a:spcPct val="100000"/>
              </a:lnSpc>
              <a:spcBef>
                <a:spcPts val="0"/>
              </a:spcBef>
              <a:spcAft>
                <a:spcPts val="0"/>
              </a:spcAft>
              <a:buSzPts val="1100"/>
              <a:buNone/>
              <a:defRPr/>
            </a:lvl9pPr>
          </a:lstStyle>
          <a:p>
            <a:endParaRPr/>
          </a:p>
        </p:txBody>
      </p:sp>
      <p:sp>
        <p:nvSpPr>
          <p:cNvPr id="413" name="Google Shape;413;p13"/>
          <p:cNvSpPr txBox="1">
            <a:spLocks noGrp="1"/>
          </p:cNvSpPr>
          <p:nvPr>
            <p:ph type="title" idx="4" hasCustomPrompt="1"/>
          </p:nvPr>
        </p:nvSpPr>
        <p:spPr>
          <a:xfrm>
            <a:off x="6855450" y="2043313"/>
            <a:ext cx="800700" cy="663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14" name="Google Shape;414;p13"/>
          <p:cNvSpPr txBox="1">
            <a:spLocks noGrp="1"/>
          </p:cNvSpPr>
          <p:nvPr>
            <p:ph type="subTitle" idx="5"/>
          </p:nvPr>
        </p:nvSpPr>
        <p:spPr>
          <a:xfrm>
            <a:off x="6087600" y="3232362"/>
            <a:ext cx="2336400" cy="1024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100"/>
              <a:buNone/>
              <a:defRPr/>
            </a:lvl2pPr>
            <a:lvl3pPr lvl="2" rtl="0">
              <a:lnSpc>
                <a:spcPct val="100000"/>
              </a:lnSpc>
              <a:spcBef>
                <a:spcPts val="0"/>
              </a:spcBef>
              <a:spcAft>
                <a:spcPts val="0"/>
              </a:spcAft>
              <a:buSzPts val="1100"/>
              <a:buNone/>
              <a:defRPr/>
            </a:lvl3pPr>
            <a:lvl4pPr lvl="3" rtl="0">
              <a:lnSpc>
                <a:spcPct val="100000"/>
              </a:lnSpc>
              <a:spcBef>
                <a:spcPts val="0"/>
              </a:spcBef>
              <a:spcAft>
                <a:spcPts val="0"/>
              </a:spcAft>
              <a:buSzPts val="1100"/>
              <a:buNone/>
              <a:defRPr/>
            </a:lvl4pPr>
            <a:lvl5pPr lvl="4" rtl="0">
              <a:lnSpc>
                <a:spcPct val="100000"/>
              </a:lnSpc>
              <a:spcBef>
                <a:spcPts val="0"/>
              </a:spcBef>
              <a:spcAft>
                <a:spcPts val="0"/>
              </a:spcAft>
              <a:buSzPts val="1100"/>
              <a:buNone/>
              <a:defRPr/>
            </a:lvl5pPr>
            <a:lvl6pPr lvl="5" rtl="0">
              <a:lnSpc>
                <a:spcPct val="100000"/>
              </a:lnSpc>
              <a:spcBef>
                <a:spcPts val="0"/>
              </a:spcBef>
              <a:spcAft>
                <a:spcPts val="0"/>
              </a:spcAft>
              <a:buSzPts val="1100"/>
              <a:buNone/>
              <a:defRPr/>
            </a:lvl6pPr>
            <a:lvl7pPr lvl="6" rtl="0">
              <a:lnSpc>
                <a:spcPct val="100000"/>
              </a:lnSpc>
              <a:spcBef>
                <a:spcPts val="0"/>
              </a:spcBef>
              <a:spcAft>
                <a:spcPts val="0"/>
              </a:spcAft>
              <a:buSzPts val="1100"/>
              <a:buNone/>
              <a:defRPr/>
            </a:lvl7pPr>
            <a:lvl8pPr lvl="7" rtl="0">
              <a:lnSpc>
                <a:spcPct val="100000"/>
              </a:lnSpc>
              <a:spcBef>
                <a:spcPts val="0"/>
              </a:spcBef>
              <a:spcAft>
                <a:spcPts val="0"/>
              </a:spcAft>
              <a:buSzPts val="1100"/>
              <a:buNone/>
              <a:defRPr/>
            </a:lvl8pPr>
            <a:lvl9pPr lvl="8" rtl="0">
              <a:lnSpc>
                <a:spcPct val="100000"/>
              </a:lnSpc>
              <a:spcBef>
                <a:spcPts val="0"/>
              </a:spcBef>
              <a:spcAft>
                <a:spcPts val="0"/>
              </a:spcAft>
              <a:buSzPts val="1100"/>
              <a:buNone/>
              <a:defRPr/>
            </a:lvl9pPr>
          </a:lstStyle>
          <a:p>
            <a:endParaRPr/>
          </a:p>
        </p:txBody>
      </p:sp>
      <p:sp>
        <p:nvSpPr>
          <p:cNvPr id="415" name="Google Shape;415;p13"/>
          <p:cNvSpPr txBox="1">
            <a:spLocks noGrp="1"/>
          </p:cNvSpPr>
          <p:nvPr>
            <p:ph type="sldNum" idx="12"/>
          </p:nvPr>
        </p:nvSpPr>
        <p:spPr>
          <a:xfrm>
            <a:off x="7151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
        <p:nvSpPr>
          <p:cNvPr id="416" name="Google Shape;416;p13"/>
          <p:cNvSpPr txBox="1">
            <a:spLocks noGrp="1"/>
          </p:cNvSpPr>
          <p:nvPr>
            <p:ph type="title" idx="6"/>
          </p:nvPr>
        </p:nvSpPr>
        <p:spPr>
          <a:xfrm>
            <a:off x="720000" y="5444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7" name="Google Shape;417;p13"/>
          <p:cNvSpPr txBox="1">
            <a:spLocks noGrp="1"/>
          </p:cNvSpPr>
          <p:nvPr>
            <p:ph type="subTitle" idx="7"/>
          </p:nvPr>
        </p:nvSpPr>
        <p:spPr>
          <a:xfrm>
            <a:off x="715100" y="2754293"/>
            <a:ext cx="2336400" cy="535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Days One"/>
                <a:ea typeface="Days One"/>
                <a:cs typeface="Days One"/>
                <a:sym typeface="Days On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18" name="Google Shape;418;p13"/>
          <p:cNvSpPr txBox="1">
            <a:spLocks noGrp="1"/>
          </p:cNvSpPr>
          <p:nvPr>
            <p:ph type="subTitle" idx="8"/>
          </p:nvPr>
        </p:nvSpPr>
        <p:spPr>
          <a:xfrm>
            <a:off x="3403800" y="2754293"/>
            <a:ext cx="2336400" cy="535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Days One"/>
                <a:ea typeface="Days One"/>
                <a:cs typeface="Days One"/>
                <a:sym typeface="Days On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19" name="Google Shape;419;p13"/>
          <p:cNvSpPr txBox="1">
            <a:spLocks noGrp="1"/>
          </p:cNvSpPr>
          <p:nvPr>
            <p:ph type="subTitle" idx="9"/>
          </p:nvPr>
        </p:nvSpPr>
        <p:spPr>
          <a:xfrm>
            <a:off x="6092500" y="2754293"/>
            <a:ext cx="2336400" cy="535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a:solidFill>
                  <a:schemeClr val="dk1"/>
                </a:solidFill>
                <a:latin typeface="Days One"/>
                <a:ea typeface="Days One"/>
                <a:cs typeface="Days One"/>
                <a:sym typeface="Days On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cxnSp>
        <p:nvCxnSpPr>
          <p:cNvPr id="420" name="Google Shape;420;p13"/>
          <p:cNvCxnSpPr/>
          <p:nvPr/>
        </p:nvCxnSpPr>
        <p:spPr>
          <a:xfrm>
            <a:off x="725600" y="535010"/>
            <a:ext cx="7704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21"/>
        <p:cNvGrpSpPr/>
        <p:nvPr/>
      </p:nvGrpSpPr>
      <p:grpSpPr>
        <a:xfrm>
          <a:off x="0" y="0"/>
          <a:ext cx="0" cy="0"/>
          <a:chOff x="0" y="0"/>
          <a:chExt cx="0" cy="0"/>
        </a:xfrm>
      </p:grpSpPr>
      <p:grpSp>
        <p:nvGrpSpPr>
          <p:cNvPr id="422" name="Google Shape;422;p14"/>
          <p:cNvGrpSpPr/>
          <p:nvPr/>
        </p:nvGrpSpPr>
        <p:grpSpPr>
          <a:xfrm>
            <a:off x="-89200" y="-45900"/>
            <a:ext cx="9334475" cy="5235300"/>
            <a:chOff x="-89200" y="-45900"/>
            <a:chExt cx="9334475" cy="5235300"/>
          </a:xfrm>
        </p:grpSpPr>
        <p:grpSp>
          <p:nvGrpSpPr>
            <p:cNvPr id="423" name="Google Shape;423;p14"/>
            <p:cNvGrpSpPr/>
            <p:nvPr/>
          </p:nvGrpSpPr>
          <p:grpSpPr>
            <a:xfrm>
              <a:off x="477625" y="-45900"/>
              <a:ext cx="8767650" cy="5235300"/>
              <a:chOff x="477625" y="-45900"/>
              <a:chExt cx="8767650" cy="5235300"/>
            </a:xfrm>
          </p:grpSpPr>
          <p:sp>
            <p:nvSpPr>
              <p:cNvPr id="424" name="Google Shape;424;p14"/>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4"/>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4"/>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4"/>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4"/>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4"/>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4"/>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4"/>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4"/>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4"/>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4"/>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4"/>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4"/>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4"/>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4"/>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4"/>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4"/>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4"/>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4"/>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14"/>
            <p:cNvGrpSpPr/>
            <p:nvPr/>
          </p:nvGrpSpPr>
          <p:grpSpPr>
            <a:xfrm>
              <a:off x="-89200" y="498000"/>
              <a:ext cx="9322500" cy="4553625"/>
              <a:chOff x="-89200" y="498000"/>
              <a:chExt cx="9322500" cy="4553625"/>
            </a:xfrm>
          </p:grpSpPr>
          <p:sp>
            <p:nvSpPr>
              <p:cNvPr id="444" name="Google Shape;444;p14"/>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4"/>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4"/>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4"/>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4"/>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4"/>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4"/>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4"/>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4"/>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4"/>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4" name="Google Shape;454;p14"/>
          <p:cNvSpPr txBox="1">
            <a:spLocks noGrp="1"/>
          </p:cNvSpPr>
          <p:nvPr>
            <p:ph type="title"/>
          </p:nvPr>
        </p:nvSpPr>
        <p:spPr>
          <a:xfrm>
            <a:off x="3865000" y="3320338"/>
            <a:ext cx="4563900" cy="623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455" name="Google Shape;455;p14"/>
          <p:cNvSpPr txBox="1">
            <a:spLocks noGrp="1"/>
          </p:cNvSpPr>
          <p:nvPr>
            <p:ph type="subTitle" idx="1"/>
          </p:nvPr>
        </p:nvSpPr>
        <p:spPr>
          <a:xfrm>
            <a:off x="1876000" y="1095688"/>
            <a:ext cx="6552900" cy="1780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marR="91440" lvl="0" algn="r" rtl="0">
              <a:lnSpc>
                <a:spcPct val="100000"/>
              </a:lnSpc>
              <a:spcBef>
                <a:spcPts val="0"/>
              </a:spcBef>
              <a:spcAft>
                <a:spcPts val="0"/>
              </a:spcAft>
              <a:buSzPts val="2500"/>
              <a:buNone/>
              <a:defRPr sz="3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456" name="Google Shape;456;p14"/>
          <p:cNvSpPr txBox="1">
            <a:spLocks noGrp="1"/>
          </p:cNvSpPr>
          <p:nvPr>
            <p:ph type="sldNum" idx="12"/>
          </p:nvPr>
        </p:nvSpPr>
        <p:spPr>
          <a:xfrm>
            <a:off x="7151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457"/>
        <p:cNvGrpSpPr/>
        <p:nvPr/>
      </p:nvGrpSpPr>
      <p:grpSpPr>
        <a:xfrm>
          <a:off x="0" y="0"/>
          <a:ext cx="0" cy="0"/>
          <a:chOff x="0" y="0"/>
          <a:chExt cx="0" cy="0"/>
        </a:xfrm>
      </p:grpSpPr>
      <p:grpSp>
        <p:nvGrpSpPr>
          <p:cNvPr id="458" name="Google Shape;458;p15"/>
          <p:cNvGrpSpPr/>
          <p:nvPr/>
        </p:nvGrpSpPr>
        <p:grpSpPr>
          <a:xfrm>
            <a:off x="-89200" y="-45900"/>
            <a:ext cx="9334475" cy="5235300"/>
            <a:chOff x="-89200" y="-45900"/>
            <a:chExt cx="9334475" cy="5235300"/>
          </a:xfrm>
        </p:grpSpPr>
        <p:grpSp>
          <p:nvGrpSpPr>
            <p:cNvPr id="459" name="Google Shape;459;p15"/>
            <p:cNvGrpSpPr/>
            <p:nvPr/>
          </p:nvGrpSpPr>
          <p:grpSpPr>
            <a:xfrm>
              <a:off x="477625" y="-45900"/>
              <a:ext cx="8767650" cy="5235300"/>
              <a:chOff x="477625" y="-45900"/>
              <a:chExt cx="8767650" cy="5235300"/>
            </a:xfrm>
          </p:grpSpPr>
          <p:sp>
            <p:nvSpPr>
              <p:cNvPr id="460" name="Google Shape;460;p15"/>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5"/>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5"/>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5"/>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5"/>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5"/>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5"/>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5"/>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5"/>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5"/>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5"/>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5"/>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5"/>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5"/>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5"/>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5"/>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5"/>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5"/>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5"/>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15"/>
            <p:cNvGrpSpPr/>
            <p:nvPr/>
          </p:nvGrpSpPr>
          <p:grpSpPr>
            <a:xfrm>
              <a:off x="-89200" y="498000"/>
              <a:ext cx="9322500" cy="4553625"/>
              <a:chOff x="-89200" y="498000"/>
              <a:chExt cx="9322500" cy="4553625"/>
            </a:xfrm>
          </p:grpSpPr>
          <p:sp>
            <p:nvSpPr>
              <p:cNvPr id="480" name="Google Shape;480;p15"/>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5"/>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5"/>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5"/>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5"/>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5"/>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5"/>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5"/>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5"/>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5"/>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0" name="Google Shape;490;p15"/>
          <p:cNvSpPr txBox="1">
            <a:spLocks noGrp="1"/>
          </p:cNvSpPr>
          <p:nvPr>
            <p:ph type="sldNum" idx="12"/>
          </p:nvPr>
        </p:nvSpPr>
        <p:spPr>
          <a:xfrm>
            <a:off x="7256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
        <p:nvSpPr>
          <p:cNvPr id="491" name="Google Shape;491;p15"/>
          <p:cNvSpPr txBox="1">
            <a:spLocks noGrp="1"/>
          </p:cNvSpPr>
          <p:nvPr>
            <p:ph type="subTitle" idx="1"/>
          </p:nvPr>
        </p:nvSpPr>
        <p:spPr>
          <a:xfrm>
            <a:off x="4124400" y="1537137"/>
            <a:ext cx="4299600" cy="245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100"/>
              <a:buChar char="●"/>
              <a:defRPr/>
            </a:lvl1pPr>
            <a:lvl2pPr lvl="1" algn="ctr" rtl="0">
              <a:lnSpc>
                <a:spcPct val="100000"/>
              </a:lnSpc>
              <a:spcBef>
                <a:spcPts val="0"/>
              </a:spcBef>
              <a:spcAft>
                <a:spcPts val="0"/>
              </a:spcAft>
              <a:buSzPts val="1100"/>
              <a:buChar char="○"/>
              <a:defRPr/>
            </a:lvl2pPr>
            <a:lvl3pPr lvl="2" algn="ctr" rtl="0">
              <a:lnSpc>
                <a:spcPct val="100000"/>
              </a:lnSpc>
              <a:spcBef>
                <a:spcPts val="0"/>
              </a:spcBef>
              <a:spcAft>
                <a:spcPts val="0"/>
              </a:spcAft>
              <a:buSzPts val="1100"/>
              <a:buChar char="■"/>
              <a:defRPr/>
            </a:lvl3pPr>
            <a:lvl4pPr lvl="3" algn="ctr" rtl="0">
              <a:lnSpc>
                <a:spcPct val="100000"/>
              </a:lnSpc>
              <a:spcBef>
                <a:spcPts val="0"/>
              </a:spcBef>
              <a:spcAft>
                <a:spcPts val="0"/>
              </a:spcAft>
              <a:buSzPts val="1100"/>
              <a:buChar char="●"/>
              <a:defRPr/>
            </a:lvl4pPr>
            <a:lvl5pPr lvl="4" algn="ctr" rtl="0">
              <a:lnSpc>
                <a:spcPct val="100000"/>
              </a:lnSpc>
              <a:spcBef>
                <a:spcPts val="0"/>
              </a:spcBef>
              <a:spcAft>
                <a:spcPts val="0"/>
              </a:spcAft>
              <a:buSzPts val="1100"/>
              <a:buChar char="○"/>
              <a:defRPr/>
            </a:lvl5pPr>
            <a:lvl6pPr lvl="5" algn="ctr" rtl="0">
              <a:lnSpc>
                <a:spcPct val="100000"/>
              </a:lnSpc>
              <a:spcBef>
                <a:spcPts val="0"/>
              </a:spcBef>
              <a:spcAft>
                <a:spcPts val="0"/>
              </a:spcAft>
              <a:buSzPts val="1100"/>
              <a:buChar char="■"/>
              <a:defRPr/>
            </a:lvl6pPr>
            <a:lvl7pPr lvl="6" algn="ctr" rtl="0">
              <a:lnSpc>
                <a:spcPct val="100000"/>
              </a:lnSpc>
              <a:spcBef>
                <a:spcPts val="0"/>
              </a:spcBef>
              <a:spcAft>
                <a:spcPts val="0"/>
              </a:spcAft>
              <a:buSzPts val="1100"/>
              <a:buChar char="●"/>
              <a:defRPr/>
            </a:lvl7pPr>
            <a:lvl8pPr lvl="7" algn="ctr" rtl="0">
              <a:lnSpc>
                <a:spcPct val="100000"/>
              </a:lnSpc>
              <a:spcBef>
                <a:spcPts val="0"/>
              </a:spcBef>
              <a:spcAft>
                <a:spcPts val="0"/>
              </a:spcAft>
              <a:buSzPts val="1100"/>
              <a:buChar char="○"/>
              <a:defRPr/>
            </a:lvl8pPr>
            <a:lvl9pPr lvl="8" algn="ctr" rtl="0">
              <a:lnSpc>
                <a:spcPct val="100000"/>
              </a:lnSpc>
              <a:spcBef>
                <a:spcPts val="0"/>
              </a:spcBef>
              <a:spcAft>
                <a:spcPts val="0"/>
              </a:spcAft>
              <a:buSzPts val="1100"/>
              <a:buChar char="■"/>
              <a:defRPr/>
            </a:lvl9pPr>
          </a:lstStyle>
          <a:p>
            <a:endParaRPr/>
          </a:p>
        </p:txBody>
      </p:sp>
      <p:sp>
        <p:nvSpPr>
          <p:cNvPr id="492" name="Google Shape;492;p1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3" name="Google Shape;493;p15"/>
          <p:cNvSpPr>
            <a:spLocks noGrp="1"/>
          </p:cNvSpPr>
          <p:nvPr>
            <p:ph type="pic" idx="2"/>
          </p:nvPr>
        </p:nvSpPr>
        <p:spPr>
          <a:xfrm>
            <a:off x="809900" y="1629087"/>
            <a:ext cx="3026100" cy="2745000"/>
          </a:xfrm>
          <a:prstGeom prst="rect">
            <a:avLst/>
          </a:prstGeom>
          <a:noFill/>
          <a:ln>
            <a:noFill/>
          </a:ln>
        </p:spPr>
      </p:sp>
      <p:cxnSp>
        <p:nvCxnSpPr>
          <p:cNvPr id="494" name="Google Shape;494;p15"/>
          <p:cNvCxnSpPr/>
          <p:nvPr/>
        </p:nvCxnSpPr>
        <p:spPr>
          <a:xfrm>
            <a:off x="725600" y="535010"/>
            <a:ext cx="7704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533"/>
        <p:cNvGrpSpPr/>
        <p:nvPr/>
      </p:nvGrpSpPr>
      <p:grpSpPr>
        <a:xfrm>
          <a:off x="0" y="0"/>
          <a:ext cx="0" cy="0"/>
          <a:chOff x="0" y="0"/>
          <a:chExt cx="0" cy="0"/>
        </a:xfrm>
      </p:grpSpPr>
      <p:grpSp>
        <p:nvGrpSpPr>
          <p:cNvPr id="534" name="Google Shape;534;p17"/>
          <p:cNvGrpSpPr/>
          <p:nvPr/>
        </p:nvGrpSpPr>
        <p:grpSpPr>
          <a:xfrm>
            <a:off x="-89200" y="-45900"/>
            <a:ext cx="9334475" cy="5235300"/>
            <a:chOff x="-89200" y="-45900"/>
            <a:chExt cx="9334475" cy="5235300"/>
          </a:xfrm>
        </p:grpSpPr>
        <p:grpSp>
          <p:nvGrpSpPr>
            <p:cNvPr id="535" name="Google Shape;535;p17"/>
            <p:cNvGrpSpPr/>
            <p:nvPr/>
          </p:nvGrpSpPr>
          <p:grpSpPr>
            <a:xfrm>
              <a:off x="477625" y="-45900"/>
              <a:ext cx="8767650" cy="5235300"/>
              <a:chOff x="477625" y="-45900"/>
              <a:chExt cx="8767650" cy="5235300"/>
            </a:xfrm>
          </p:grpSpPr>
          <p:sp>
            <p:nvSpPr>
              <p:cNvPr id="536" name="Google Shape;536;p17"/>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7"/>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7"/>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7"/>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7"/>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7"/>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7"/>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7"/>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7"/>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7"/>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7"/>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7"/>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7"/>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7"/>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7"/>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7"/>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7"/>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7"/>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7"/>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17"/>
            <p:cNvGrpSpPr/>
            <p:nvPr/>
          </p:nvGrpSpPr>
          <p:grpSpPr>
            <a:xfrm>
              <a:off x="-89200" y="498000"/>
              <a:ext cx="9322500" cy="4553625"/>
              <a:chOff x="-89200" y="498000"/>
              <a:chExt cx="9322500" cy="4553625"/>
            </a:xfrm>
          </p:grpSpPr>
          <p:sp>
            <p:nvSpPr>
              <p:cNvPr id="556" name="Google Shape;556;p17"/>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7"/>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7"/>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7"/>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7"/>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7"/>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7"/>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7"/>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7"/>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7"/>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6" name="Google Shape;566;p17"/>
          <p:cNvSpPr txBox="1">
            <a:spLocks noGrp="1"/>
          </p:cNvSpPr>
          <p:nvPr>
            <p:ph type="ctrTitle"/>
          </p:nvPr>
        </p:nvSpPr>
        <p:spPr>
          <a:xfrm>
            <a:off x="715100" y="1179375"/>
            <a:ext cx="3534900" cy="9978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7" name="Google Shape;567;p17"/>
          <p:cNvSpPr txBox="1">
            <a:spLocks noGrp="1"/>
          </p:cNvSpPr>
          <p:nvPr>
            <p:ph type="subTitle" idx="1"/>
          </p:nvPr>
        </p:nvSpPr>
        <p:spPr>
          <a:xfrm>
            <a:off x="715100" y="3116480"/>
            <a:ext cx="3534900" cy="950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68" name="Google Shape;568;p17"/>
          <p:cNvSpPr txBox="1">
            <a:spLocks noGrp="1"/>
          </p:cNvSpPr>
          <p:nvPr>
            <p:ph type="sldNum" idx="12"/>
          </p:nvPr>
        </p:nvSpPr>
        <p:spPr>
          <a:xfrm>
            <a:off x="7151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
        <p:nvSpPr>
          <p:cNvPr id="569" name="Google Shape;569;p17"/>
          <p:cNvSpPr txBox="1"/>
          <p:nvPr/>
        </p:nvSpPr>
        <p:spPr>
          <a:xfrm>
            <a:off x="5410000" y="2894921"/>
            <a:ext cx="3018900" cy="685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sz="1100">
                <a:solidFill>
                  <a:schemeClr val="dk1"/>
                </a:solidFill>
                <a:latin typeface="Cabin"/>
                <a:ea typeface="Cabin"/>
                <a:cs typeface="Cabin"/>
                <a:sym typeface="Cabin"/>
              </a:rPr>
              <a:t>CREDITS: This presentation template was created by </a:t>
            </a:r>
            <a:r>
              <a:rPr lang="en" sz="1100" b="1">
                <a:solidFill>
                  <a:schemeClr val="dk1"/>
                </a:solidFill>
                <a:uFill>
                  <a:noFill/>
                </a:uFill>
                <a:latin typeface="Cabin"/>
                <a:ea typeface="Cabin"/>
                <a:cs typeface="Cabin"/>
                <a:sym typeface="Cabin"/>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a:solidFill>
                  <a:schemeClr val="dk1"/>
                </a:solidFill>
                <a:latin typeface="Cabin"/>
                <a:ea typeface="Cabin"/>
                <a:cs typeface="Cabin"/>
                <a:sym typeface="Cabin"/>
              </a:rPr>
              <a:t>, and includes icons by </a:t>
            </a:r>
            <a:r>
              <a:rPr lang="en" sz="1100" b="1">
                <a:solidFill>
                  <a:schemeClr val="dk1"/>
                </a:solidFill>
                <a:uFill>
                  <a:noFill/>
                </a:uFill>
                <a:latin typeface="Cabin"/>
                <a:ea typeface="Cabin"/>
                <a:cs typeface="Cabin"/>
                <a:sym typeface="Cabi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100">
                <a:solidFill>
                  <a:schemeClr val="dk1"/>
                </a:solidFill>
                <a:latin typeface="Cabin"/>
                <a:ea typeface="Cabin"/>
                <a:cs typeface="Cabin"/>
                <a:sym typeface="Cabin"/>
              </a:rPr>
              <a:t>, infographics &amp; images by</a:t>
            </a:r>
            <a:r>
              <a:rPr lang="en" sz="1100" b="1">
                <a:solidFill>
                  <a:schemeClr val="dk1"/>
                </a:solidFill>
                <a:latin typeface="Cabin"/>
                <a:ea typeface="Cabin"/>
                <a:cs typeface="Cabin"/>
                <a:sym typeface="Cabin"/>
              </a:rPr>
              <a:t> </a:t>
            </a:r>
            <a:r>
              <a:rPr lang="en" sz="1100" b="1">
                <a:solidFill>
                  <a:schemeClr val="dk1"/>
                </a:solidFill>
                <a:uFill>
                  <a:noFill/>
                </a:uFill>
                <a:latin typeface="Cabin"/>
                <a:ea typeface="Cabin"/>
                <a:cs typeface="Cabin"/>
                <a:sym typeface="Cabin"/>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100" b="1">
              <a:solidFill>
                <a:schemeClr val="dk1"/>
              </a:solidFill>
              <a:latin typeface="Cabin"/>
              <a:ea typeface="Cabin"/>
              <a:cs typeface="Cabin"/>
              <a:sym typeface="Cabin"/>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70"/>
        <p:cNvGrpSpPr/>
        <p:nvPr/>
      </p:nvGrpSpPr>
      <p:grpSpPr>
        <a:xfrm>
          <a:off x="0" y="0"/>
          <a:ext cx="0" cy="0"/>
          <a:chOff x="0" y="0"/>
          <a:chExt cx="0" cy="0"/>
        </a:xfrm>
      </p:grpSpPr>
      <p:grpSp>
        <p:nvGrpSpPr>
          <p:cNvPr id="571" name="Google Shape;571;p18"/>
          <p:cNvGrpSpPr/>
          <p:nvPr/>
        </p:nvGrpSpPr>
        <p:grpSpPr>
          <a:xfrm>
            <a:off x="-89200" y="-45900"/>
            <a:ext cx="9334475" cy="5235300"/>
            <a:chOff x="-89200" y="-45900"/>
            <a:chExt cx="9334475" cy="5235300"/>
          </a:xfrm>
        </p:grpSpPr>
        <p:grpSp>
          <p:nvGrpSpPr>
            <p:cNvPr id="572" name="Google Shape;572;p18"/>
            <p:cNvGrpSpPr/>
            <p:nvPr/>
          </p:nvGrpSpPr>
          <p:grpSpPr>
            <a:xfrm>
              <a:off x="477625" y="-45900"/>
              <a:ext cx="8767650" cy="5235300"/>
              <a:chOff x="477625" y="-45900"/>
              <a:chExt cx="8767650" cy="5235300"/>
            </a:xfrm>
          </p:grpSpPr>
          <p:sp>
            <p:nvSpPr>
              <p:cNvPr id="573" name="Google Shape;573;p18"/>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8"/>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8"/>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8"/>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8"/>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8"/>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8"/>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8"/>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8"/>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8"/>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8"/>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8"/>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8"/>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8"/>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8"/>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8"/>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8"/>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8"/>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8"/>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18"/>
            <p:cNvGrpSpPr/>
            <p:nvPr/>
          </p:nvGrpSpPr>
          <p:grpSpPr>
            <a:xfrm>
              <a:off x="-89200" y="498000"/>
              <a:ext cx="9322500" cy="4553625"/>
              <a:chOff x="-89200" y="498000"/>
              <a:chExt cx="9322500" cy="4553625"/>
            </a:xfrm>
          </p:grpSpPr>
          <p:sp>
            <p:nvSpPr>
              <p:cNvPr id="593" name="Google Shape;593;p18"/>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8"/>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8"/>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8"/>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8"/>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8"/>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8"/>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8"/>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8"/>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8"/>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03" name="Google Shape;603;p18"/>
          <p:cNvCxnSpPr/>
          <p:nvPr/>
        </p:nvCxnSpPr>
        <p:spPr>
          <a:xfrm>
            <a:off x="725600" y="535010"/>
            <a:ext cx="7704000" cy="0"/>
          </a:xfrm>
          <a:prstGeom prst="straightConnector1">
            <a:avLst/>
          </a:prstGeom>
          <a:noFill/>
          <a:ln w="9525" cap="flat" cmpd="sng">
            <a:solidFill>
              <a:schemeClr val="dk1"/>
            </a:solidFill>
            <a:prstDash val="solid"/>
            <a:round/>
            <a:headEnd type="none" w="med" len="med"/>
            <a:tailEnd type="none" w="med" len="med"/>
          </a:ln>
        </p:spPr>
      </p:cxnSp>
      <p:sp>
        <p:nvSpPr>
          <p:cNvPr id="604" name="Google Shape;604;p18"/>
          <p:cNvSpPr txBox="1">
            <a:spLocks noGrp="1"/>
          </p:cNvSpPr>
          <p:nvPr>
            <p:ph type="sldNum" idx="12"/>
          </p:nvPr>
        </p:nvSpPr>
        <p:spPr>
          <a:xfrm>
            <a:off x="7151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4"/>
        <p:cNvGrpSpPr/>
        <p:nvPr/>
      </p:nvGrpSpPr>
      <p:grpSpPr>
        <a:xfrm>
          <a:off x="0" y="0"/>
          <a:ext cx="0" cy="0"/>
          <a:chOff x="0" y="0"/>
          <a:chExt cx="0" cy="0"/>
        </a:xfrm>
      </p:grpSpPr>
      <p:grpSp>
        <p:nvGrpSpPr>
          <p:cNvPr id="45" name="Google Shape;45;p3"/>
          <p:cNvGrpSpPr/>
          <p:nvPr/>
        </p:nvGrpSpPr>
        <p:grpSpPr>
          <a:xfrm>
            <a:off x="-89200" y="-45900"/>
            <a:ext cx="9334475" cy="5235300"/>
            <a:chOff x="-89200" y="-45900"/>
            <a:chExt cx="9334475" cy="5235300"/>
          </a:xfrm>
        </p:grpSpPr>
        <p:grpSp>
          <p:nvGrpSpPr>
            <p:cNvPr id="46" name="Google Shape;46;p3"/>
            <p:cNvGrpSpPr/>
            <p:nvPr/>
          </p:nvGrpSpPr>
          <p:grpSpPr>
            <a:xfrm>
              <a:off x="477625" y="-45900"/>
              <a:ext cx="8767650" cy="5235300"/>
              <a:chOff x="477625" y="-45900"/>
              <a:chExt cx="8767650" cy="5235300"/>
            </a:xfrm>
          </p:grpSpPr>
          <p:sp>
            <p:nvSpPr>
              <p:cNvPr id="47" name="Google Shape;47;p3"/>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3"/>
            <p:cNvGrpSpPr/>
            <p:nvPr/>
          </p:nvGrpSpPr>
          <p:grpSpPr>
            <a:xfrm>
              <a:off x="-89200" y="498000"/>
              <a:ext cx="9322500" cy="4553625"/>
              <a:chOff x="-89200" y="498000"/>
              <a:chExt cx="9322500" cy="4553625"/>
            </a:xfrm>
          </p:grpSpPr>
          <p:sp>
            <p:nvSpPr>
              <p:cNvPr id="67" name="Google Shape;67;p3"/>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 name="Google Shape;77;p3"/>
          <p:cNvSpPr txBox="1">
            <a:spLocks noGrp="1"/>
          </p:cNvSpPr>
          <p:nvPr>
            <p:ph type="title"/>
          </p:nvPr>
        </p:nvSpPr>
        <p:spPr>
          <a:xfrm>
            <a:off x="3976550" y="1705238"/>
            <a:ext cx="3798600" cy="1533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8" name="Google Shape;78;p3"/>
          <p:cNvSpPr txBox="1">
            <a:spLocks noGrp="1"/>
          </p:cNvSpPr>
          <p:nvPr>
            <p:ph type="title" idx="2" hasCustomPrompt="1"/>
          </p:nvPr>
        </p:nvSpPr>
        <p:spPr>
          <a:xfrm>
            <a:off x="1567400" y="1454925"/>
            <a:ext cx="1528800" cy="133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9" name="Google Shape;79;p3"/>
          <p:cNvSpPr txBox="1">
            <a:spLocks noGrp="1"/>
          </p:cNvSpPr>
          <p:nvPr>
            <p:ph type="subTitle" idx="1"/>
          </p:nvPr>
        </p:nvSpPr>
        <p:spPr>
          <a:xfrm>
            <a:off x="3976550" y="3932550"/>
            <a:ext cx="4167600" cy="4590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600"/>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80" name="Google Shape;80;p3"/>
          <p:cNvSpPr txBox="1">
            <a:spLocks noGrp="1"/>
          </p:cNvSpPr>
          <p:nvPr>
            <p:ph type="sldNum" idx="12"/>
          </p:nvPr>
        </p:nvSpPr>
        <p:spPr>
          <a:xfrm>
            <a:off x="725609" y="46660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1"/>
        <p:cNvGrpSpPr/>
        <p:nvPr/>
      </p:nvGrpSpPr>
      <p:grpSpPr>
        <a:xfrm>
          <a:off x="0" y="0"/>
          <a:ext cx="0" cy="0"/>
          <a:chOff x="0" y="0"/>
          <a:chExt cx="0" cy="0"/>
        </a:xfrm>
      </p:grpSpPr>
      <p:grpSp>
        <p:nvGrpSpPr>
          <p:cNvPr id="82" name="Google Shape;82;p4"/>
          <p:cNvGrpSpPr/>
          <p:nvPr/>
        </p:nvGrpSpPr>
        <p:grpSpPr>
          <a:xfrm>
            <a:off x="-89200" y="-45900"/>
            <a:ext cx="9334475" cy="5235300"/>
            <a:chOff x="-89200" y="-45900"/>
            <a:chExt cx="9334475" cy="5235300"/>
          </a:xfrm>
        </p:grpSpPr>
        <p:grpSp>
          <p:nvGrpSpPr>
            <p:cNvPr id="83" name="Google Shape;83;p4"/>
            <p:cNvGrpSpPr/>
            <p:nvPr/>
          </p:nvGrpSpPr>
          <p:grpSpPr>
            <a:xfrm>
              <a:off x="477625" y="-45900"/>
              <a:ext cx="8767650" cy="5235300"/>
              <a:chOff x="477625" y="-45900"/>
              <a:chExt cx="8767650" cy="5235300"/>
            </a:xfrm>
          </p:grpSpPr>
          <p:sp>
            <p:nvSpPr>
              <p:cNvPr id="84" name="Google Shape;84;p4"/>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4"/>
            <p:cNvGrpSpPr/>
            <p:nvPr/>
          </p:nvGrpSpPr>
          <p:grpSpPr>
            <a:xfrm>
              <a:off x="-89200" y="498000"/>
              <a:ext cx="9322500" cy="4553625"/>
              <a:chOff x="-89200" y="498000"/>
              <a:chExt cx="9322500" cy="4553625"/>
            </a:xfrm>
          </p:grpSpPr>
          <p:sp>
            <p:nvSpPr>
              <p:cNvPr id="104" name="Google Shape;104;p4"/>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 name="Google Shape;114;p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5" name="Google Shape;115;p4"/>
          <p:cNvSpPr txBox="1">
            <a:spLocks noGrp="1"/>
          </p:cNvSpPr>
          <p:nvPr>
            <p:ph type="body" idx="1"/>
          </p:nvPr>
        </p:nvSpPr>
        <p:spPr>
          <a:xfrm>
            <a:off x="720000" y="1284338"/>
            <a:ext cx="7704000" cy="3284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sz="1400">
                <a:solidFill>
                  <a:srgbClr val="434343"/>
                </a:solidFill>
              </a:defRPr>
            </a:lvl1pPr>
            <a:lvl2pPr marL="914400" lvl="1" indent="-298450" rtl="0">
              <a:lnSpc>
                <a:spcPct val="115000"/>
              </a:lnSpc>
              <a:spcBef>
                <a:spcPts val="0"/>
              </a:spcBef>
              <a:spcAft>
                <a:spcPts val="0"/>
              </a:spcAft>
              <a:buClr>
                <a:srgbClr val="434343"/>
              </a:buClr>
              <a:buSzPts val="1100"/>
              <a:buChar char="○"/>
              <a:defRPr>
                <a:solidFill>
                  <a:srgbClr val="434343"/>
                </a:solidFill>
              </a:defRPr>
            </a:lvl2pPr>
            <a:lvl3pPr marL="1371600" lvl="2" indent="-298450" rtl="0">
              <a:lnSpc>
                <a:spcPct val="115000"/>
              </a:lnSpc>
              <a:spcBef>
                <a:spcPts val="0"/>
              </a:spcBef>
              <a:spcAft>
                <a:spcPts val="0"/>
              </a:spcAft>
              <a:buClr>
                <a:srgbClr val="434343"/>
              </a:buClr>
              <a:buSzPts val="1100"/>
              <a:buChar char="■"/>
              <a:defRPr>
                <a:solidFill>
                  <a:srgbClr val="434343"/>
                </a:solidFill>
              </a:defRPr>
            </a:lvl3pPr>
            <a:lvl4pPr marL="1828800" lvl="3" indent="-298450" rtl="0">
              <a:lnSpc>
                <a:spcPct val="115000"/>
              </a:lnSpc>
              <a:spcBef>
                <a:spcPts val="0"/>
              </a:spcBef>
              <a:spcAft>
                <a:spcPts val="0"/>
              </a:spcAft>
              <a:buClr>
                <a:srgbClr val="434343"/>
              </a:buClr>
              <a:buSzPts val="1100"/>
              <a:buChar char="●"/>
              <a:defRPr>
                <a:solidFill>
                  <a:srgbClr val="434343"/>
                </a:solidFill>
              </a:defRPr>
            </a:lvl4pPr>
            <a:lvl5pPr marL="2286000" lvl="4" indent="-298450" rtl="0">
              <a:lnSpc>
                <a:spcPct val="115000"/>
              </a:lnSpc>
              <a:spcBef>
                <a:spcPts val="0"/>
              </a:spcBef>
              <a:spcAft>
                <a:spcPts val="0"/>
              </a:spcAft>
              <a:buClr>
                <a:srgbClr val="434343"/>
              </a:buClr>
              <a:buSzPts val="1100"/>
              <a:buChar char="○"/>
              <a:defRPr>
                <a:solidFill>
                  <a:srgbClr val="434343"/>
                </a:solidFill>
              </a:defRPr>
            </a:lvl5pPr>
            <a:lvl6pPr marL="2743200" lvl="5" indent="-298450" rtl="0">
              <a:lnSpc>
                <a:spcPct val="115000"/>
              </a:lnSpc>
              <a:spcBef>
                <a:spcPts val="0"/>
              </a:spcBef>
              <a:spcAft>
                <a:spcPts val="0"/>
              </a:spcAft>
              <a:buClr>
                <a:srgbClr val="434343"/>
              </a:buClr>
              <a:buSzPts val="1100"/>
              <a:buChar char="■"/>
              <a:defRPr>
                <a:solidFill>
                  <a:srgbClr val="434343"/>
                </a:solidFill>
              </a:defRPr>
            </a:lvl6pPr>
            <a:lvl7pPr marL="3200400" lvl="6" indent="-298450" rtl="0">
              <a:lnSpc>
                <a:spcPct val="115000"/>
              </a:lnSpc>
              <a:spcBef>
                <a:spcPts val="0"/>
              </a:spcBef>
              <a:spcAft>
                <a:spcPts val="0"/>
              </a:spcAft>
              <a:buClr>
                <a:srgbClr val="434343"/>
              </a:buClr>
              <a:buSzPts val="1100"/>
              <a:buChar char="●"/>
              <a:defRPr>
                <a:solidFill>
                  <a:srgbClr val="434343"/>
                </a:solidFill>
              </a:defRPr>
            </a:lvl7pPr>
            <a:lvl8pPr marL="3657600" lvl="7" indent="-298450" rtl="0">
              <a:lnSpc>
                <a:spcPct val="115000"/>
              </a:lnSpc>
              <a:spcBef>
                <a:spcPts val="0"/>
              </a:spcBef>
              <a:spcAft>
                <a:spcPts val="0"/>
              </a:spcAft>
              <a:buClr>
                <a:srgbClr val="434343"/>
              </a:buClr>
              <a:buSzPts val="1100"/>
              <a:buChar char="○"/>
              <a:defRPr>
                <a:solidFill>
                  <a:srgbClr val="434343"/>
                </a:solidFill>
              </a:defRPr>
            </a:lvl8pPr>
            <a:lvl9pPr marL="4114800" lvl="8" indent="-298450" rtl="0">
              <a:lnSpc>
                <a:spcPct val="115000"/>
              </a:lnSpc>
              <a:spcBef>
                <a:spcPts val="0"/>
              </a:spcBef>
              <a:spcAft>
                <a:spcPts val="0"/>
              </a:spcAft>
              <a:buClr>
                <a:srgbClr val="434343"/>
              </a:buClr>
              <a:buSzPts val="1100"/>
              <a:buChar char="■"/>
              <a:defRPr>
                <a:solidFill>
                  <a:srgbClr val="434343"/>
                </a:solidFill>
              </a:defRPr>
            </a:lvl9pPr>
          </a:lstStyle>
          <a:p>
            <a:endParaRPr/>
          </a:p>
        </p:txBody>
      </p:sp>
      <p:sp>
        <p:nvSpPr>
          <p:cNvPr id="116" name="Google Shape;116;p4"/>
          <p:cNvSpPr txBox="1">
            <a:spLocks noGrp="1"/>
          </p:cNvSpPr>
          <p:nvPr>
            <p:ph type="sldNum" idx="12"/>
          </p:nvPr>
        </p:nvSpPr>
        <p:spPr>
          <a:xfrm>
            <a:off x="715109" y="46698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cxnSp>
        <p:nvCxnSpPr>
          <p:cNvPr id="117" name="Google Shape;117;p4"/>
          <p:cNvCxnSpPr/>
          <p:nvPr/>
        </p:nvCxnSpPr>
        <p:spPr>
          <a:xfrm>
            <a:off x="725600" y="535010"/>
            <a:ext cx="7704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0"/>
        <p:cNvGrpSpPr/>
        <p:nvPr/>
      </p:nvGrpSpPr>
      <p:grpSpPr>
        <a:xfrm>
          <a:off x="0" y="0"/>
          <a:ext cx="0" cy="0"/>
          <a:chOff x="0" y="0"/>
          <a:chExt cx="0" cy="0"/>
        </a:xfrm>
      </p:grpSpPr>
      <p:grpSp>
        <p:nvGrpSpPr>
          <p:cNvPr id="191" name="Google Shape;191;p6"/>
          <p:cNvGrpSpPr/>
          <p:nvPr/>
        </p:nvGrpSpPr>
        <p:grpSpPr>
          <a:xfrm>
            <a:off x="-89200" y="-45900"/>
            <a:ext cx="9334475" cy="5235300"/>
            <a:chOff x="-89200" y="-45900"/>
            <a:chExt cx="9334475" cy="5235300"/>
          </a:xfrm>
        </p:grpSpPr>
        <p:grpSp>
          <p:nvGrpSpPr>
            <p:cNvPr id="192" name="Google Shape;192;p6"/>
            <p:cNvGrpSpPr/>
            <p:nvPr/>
          </p:nvGrpSpPr>
          <p:grpSpPr>
            <a:xfrm>
              <a:off x="477625" y="-45900"/>
              <a:ext cx="8767650" cy="5235300"/>
              <a:chOff x="477625" y="-45900"/>
              <a:chExt cx="8767650" cy="5235300"/>
            </a:xfrm>
          </p:grpSpPr>
          <p:sp>
            <p:nvSpPr>
              <p:cNvPr id="193" name="Google Shape;193;p6"/>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6"/>
            <p:cNvGrpSpPr/>
            <p:nvPr/>
          </p:nvGrpSpPr>
          <p:grpSpPr>
            <a:xfrm>
              <a:off x="-89200" y="498000"/>
              <a:ext cx="9322500" cy="4553625"/>
              <a:chOff x="-89200" y="498000"/>
              <a:chExt cx="9322500" cy="4553625"/>
            </a:xfrm>
          </p:grpSpPr>
          <p:sp>
            <p:nvSpPr>
              <p:cNvPr id="213" name="Google Shape;213;p6"/>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3" name="Google Shape;223;p6"/>
          <p:cNvSpPr txBox="1">
            <a:spLocks noGrp="1"/>
          </p:cNvSpPr>
          <p:nvPr>
            <p:ph type="sldNum" idx="12"/>
          </p:nvPr>
        </p:nvSpPr>
        <p:spPr>
          <a:xfrm>
            <a:off x="720009" y="4703626"/>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
        <p:nvSpPr>
          <p:cNvPr id="224" name="Google Shape;224;p6"/>
          <p:cNvSpPr txBox="1">
            <a:spLocks noGrp="1"/>
          </p:cNvSpPr>
          <p:nvPr>
            <p:ph type="title"/>
          </p:nvPr>
        </p:nvSpPr>
        <p:spPr>
          <a:xfrm>
            <a:off x="720000" y="54864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225" name="Google Shape;225;p6"/>
          <p:cNvCxnSpPr/>
          <p:nvPr/>
        </p:nvCxnSpPr>
        <p:spPr>
          <a:xfrm>
            <a:off x="725600" y="535010"/>
            <a:ext cx="7704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6"/>
        <p:cNvGrpSpPr/>
        <p:nvPr/>
      </p:nvGrpSpPr>
      <p:grpSpPr>
        <a:xfrm>
          <a:off x="0" y="0"/>
          <a:ext cx="0" cy="0"/>
          <a:chOff x="0" y="0"/>
          <a:chExt cx="0" cy="0"/>
        </a:xfrm>
      </p:grpSpPr>
      <p:grpSp>
        <p:nvGrpSpPr>
          <p:cNvPr id="227" name="Google Shape;227;p7"/>
          <p:cNvGrpSpPr/>
          <p:nvPr/>
        </p:nvGrpSpPr>
        <p:grpSpPr>
          <a:xfrm>
            <a:off x="-89200" y="-45900"/>
            <a:ext cx="9334475" cy="5235300"/>
            <a:chOff x="-89200" y="-45900"/>
            <a:chExt cx="9334475" cy="5235300"/>
          </a:xfrm>
        </p:grpSpPr>
        <p:grpSp>
          <p:nvGrpSpPr>
            <p:cNvPr id="228" name="Google Shape;228;p7"/>
            <p:cNvGrpSpPr/>
            <p:nvPr/>
          </p:nvGrpSpPr>
          <p:grpSpPr>
            <a:xfrm>
              <a:off x="477625" y="-45900"/>
              <a:ext cx="8767650" cy="5235300"/>
              <a:chOff x="477625" y="-45900"/>
              <a:chExt cx="8767650" cy="5235300"/>
            </a:xfrm>
          </p:grpSpPr>
          <p:sp>
            <p:nvSpPr>
              <p:cNvPr id="229" name="Google Shape;229;p7"/>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7"/>
            <p:cNvGrpSpPr/>
            <p:nvPr/>
          </p:nvGrpSpPr>
          <p:grpSpPr>
            <a:xfrm>
              <a:off x="-89200" y="498000"/>
              <a:ext cx="9322500" cy="4553625"/>
              <a:chOff x="-89200" y="498000"/>
              <a:chExt cx="9322500" cy="4553625"/>
            </a:xfrm>
          </p:grpSpPr>
          <p:sp>
            <p:nvSpPr>
              <p:cNvPr id="249" name="Google Shape;249;p7"/>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9" name="Google Shape;259;p7"/>
          <p:cNvSpPr txBox="1">
            <a:spLocks noGrp="1"/>
          </p:cNvSpPr>
          <p:nvPr>
            <p:ph type="sldNum" idx="12"/>
          </p:nvPr>
        </p:nvSpPr>
        <p:spPr>
          <a:xfrm>
            <a:off x="7256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
        <p:nvSpPr>
          <p:cNvPr id="260" name="Google Shape;260;p7"/>
          <p:cNvSpPr txBox="1">
            <a:spLocks noGrp="1"/>
          </p:cNvSpPr>
          <p:nvPr>
            <p:ph type="title"/>
          </p:nvPr>
        </p:nvSpPr>
        <p:spPr>
          <a:xfrm>
            <a:off x="720000" y="542513"/>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1" name="Google Shape;261;p7"/>
          <p:cNvSpPr txBox="1">
            <a:spLocks noGrp="1"/>
          </p:cNvSpPr>
          <p:nvPr>
            <p:ph type="body" idx="1"/>
          </p:nvPr>
        </p:nvSpPr>
        <p:spPr>
          <a:xfrm>
            <a:off x="1070125" y="1505638"/>
            <a:ext cx="3322200" cy="27072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a:solidFill>
                  <a:srgbClr val="434343"/>
                </a:solidFill>
              </a:defRPr>
            </a:lvl1pPr>
            <a:lvl2pPr marL="914400" lvl="1" indent="-298450" rtl="0">
              <a:lnSpc>
                <a:spcPct val="115000"/>
              </a:lnSpc>
              <a:spcBef>
                <a:spcPts val="1000"/>
              </a:spcBef>
              <a:spcAft>
                <a:spcPts val="0"/>
              </a:spcAft>
              <a:buClr>
                <a:srgbClr val="434343"/>
              </a:buClr>
              <a:buSzPts val="1100"/>
              <a:buChar char="○"/>
              <a:defRPr>
                <a:solidFill>
                  <a:srgbClr val="434343"/>
                </a:solidFill>
              </a:defRPr>
            </a:lvl2pPr>
            <a:lvl3pPr marL="1371600" lvl="2" indent="-298450" rtl="0">
              <a:lnSpc>
                <a:spcPct val="115000"/>
              </a:lnSpc>
              <a:spcBef>
                <a:spcPts val="0"/>
              </a:spcBef>
              <a:spcAft>
                <a:spcPts val="0"/>
              </a:spcAft>
              <a:buClr>
                <a:srgbClr val="434343"/>
              </a:buClr>
              <a:buSzPts val="1100"/>
              <a:buChar char="■"/>
              <a:defRPr>
                <a:solidFill>
                  <a:srgbClr val="434343"/>
                </a:solidFill>
              </a:defRPr>
            </a:lvl3pPr>
            <a:lvl4pPr marL="1828800" lvl="3" indent="-298450" rtl="0">
              <a:lnSpc>
                <a:spcPct val="115000"/>
              </a:lnSpc>
              <a:spcBef>
                <a:spcPts val="0"/>
              </a:spcBef>
              <a:spcAft>
                <a:spcPts val="0"/>
              </a:spcAft>
              <a:buClr>
                <a:srgbClr val="434343"/>
              </a:buClr>
              <a:buSzPts val="1100"/>
              <a:buChar char="●"/>
              <a:defRPr>
                <a:solidFill>
                  <a:srgbClr val="434343"/>
                </a:solidFill>
              </a:defRPr>
            </a:lvl4pPr>
            <a:lvl5pPr marL="2286000" lvl="4" indent="-298450" rtl="0">
              <a:lnSpc>
                <a:spcPct val="115000"/>
              </a:lnSpc>
              <a:spcBef>
                <a:spcPts val="0"/>
              </a:spcBef>
              <a:spcAft>
                <a:spcPts val="0"/>
              </a:spcAft>
              <a:buClr>
                <a:srgbClr val="434343"/>
              </a:buClr>
              <a:buSzPts val="1100"/>
              <a:buChar char="○"/>
              <a:defRPr>
                <a:solidFill>
                  <a:srgbClr val="434343"/>
                </a:solidFill>
              </a:defRPr>
            </a:lvl5pPr>
            <a:lvl6pPr marL="2743200" lvl="5" indent="-298450" rtl="0">
              <a:lnSpc>
                <a:spcPct val="115000"/>
              </a:lnSpc>
              <a:spcBef>
                <a:spcPts val="0"/>
              </a:spcBef>
              <a:spcAft>
                <a:spcPts val="0"/>
              </a:spcAft>
              <a:buClr>
                <a:srgbClr val="434343"/>
              </a:buClr>
              <a:buSzPts val="1100"/>
              <a:buChar char="■"/>
              <a:defRPr>
                <a:solidFill>
                  <a:srgbClr val="434343"/>
                </a:solidFill>
              </a:defRPr>
            </a:lvl6pPr>
            <a:lvl7pPr marL="3200400" lvl="6" indent="-298450" rtl="0">
              <a:lnSpc>
                <a:spcPct val="115000"/>
              </a:lnSpc>
              <a:spcBef>
                <a:spcPts val="0"/>
              </a:spcBef>
              <a:spcAft>
                <a:spcPts val="0"/>
              </a:spcAft>
              <a:buClr>
                <a:srgbClr val="434343"/>
              </a:buClr>
              <a:buSzPts val="1100"/>
              <a:buChar char="●"/>
              <a:defRPr>
                <a:solidFill>
                  <a:srgbClr val="434343"/>
                </a:solidFill>
              </a:defRPr>
            </a:lvl7pPr>
            <a:lvl8pPr marL="3657600" lvl="7" indent="-298450" rtl="0">
              <a:lnSpc>
                <a:spcPct val="115000"/>
              </a:lnSpc>
              <a:spcBef>
                <a:spcPts val="0"/>
              </a:spcBef>
              <a:spcAft>
                <a:spcPts val="0"/>
              </a:spcAft>
              <a:buClr>
                <a:srgbClr val="434343"/>
              </a:buClr>
              <a:buSzPts val="1100"/>
              <a:buChar char="○"/>
              <a:defRPr>
                <a:solidFill>
                  <a:srgbClr val="434343"/>
                </a:solidFill>
              </a:defRPr>
            </a:lvl8pPr>
            <a:lvl9pPr marL="4114800" lvl="8" indent="-298450" rtl="0">
              <a:lnSpc>
                <a:spcPct val="115000"/>
              </a:lnSpc>
              <a:spcBef>
                <a:spcPts val="0"/>
              </a:spcBef>
              <a:spcAft>
                <a:spcPts val="0"/>
              </a:spcAft>
              <a:buClr>
                <a:srgbClr val="434343"/>
              </a:buClr>
              <a:buSzPts val="1100"/>
              <a:buChar char="■"/>
              <a:defRPr>
                <a:solidFill>
                  <a:srgbClr val="434343"/>
                </a:solidFill>
              </a:defRPr>
            </a:lvl9pPr>
          </a:lstStyle>
          <a:p>
            <a:endParaRPr/>
          </a:p>
        </p:txBody>
      </p:sp>
      <p:sp>
        <p:nvSpPr>
          <p:cNvPr id="262" name="Google Shape;262;p7"/>
          <p:cNvSpPr>
            <a:spLocks noGrp="1"/>
          </p:cNvSpPr>
          <p:nvPr>
            <p:ph type="pic" idx="2"/>
          </p:nvPr>
        </p:nvSpPr>
        <p:spPr>
          <a:xfrm>
            <a:off x="5308700" y="1486750"/>
            <a:ext cx="3026100" cy="2745000"/>
          </a:xfrm>
          <a:prstGeom prst="rect">
            <a:avLst/>
          </a:prstGeom>
          <a:noFill/>
          <a:ln>
            <a:noFill/>
          </a:ln>
        </p:spPr>
      </p:sp>
      <p:cxnSp>
        <p:nvCxnSpPr>
          <p:cNvPr id="263" name="Google Shape;263;p7"/>
          <p:cNvCxnSpPr/>
          <p:nvPr/>
        </p:nvCxnSpPr>
        <p:spPr>
          <a:xfrm>
            <a:off x="725600" y="535010"/>
            <a:ext cx="7704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orient="horz" pos="2942">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4"/>
        <p:cNvGrpSpPr/>
        <p:nvPr/>
      </p:nvGrpSpPr>
      <p:grpSpPr>
        <a:xfrm>
          <a:off x="0" y="0"/>
          <a:ext cx="0" cy="0"/>
          <a:chOff x="0" y="0"/>
          <a:chExt cx="0" cy="0"/>
        </a:xfrm>
      </p:grpSpPr>
      <p:grpSp>
        <p:nvGrpSpPr>
          <p:cNvPr id="265" name="Google Shape;265;p8"/>
          <p:cNvGrpSpPr/>
          <p:nvPr/>
        </p:nvGrpSpPr>
        <p:grpSpPr>
          <a:xfrm>
            <a:off x="-89200" y="-45900"/>
            <a:ext cx="9334475" cy="5235300"/>
            <a:chOff x="-89200" y="-45900"/>
            <a:chExt cx="9334475" cy="5235300"/>
          </a:xfrm>
        </p:grpSpPr>
        <p:grpSp>
          <p:nvGrpSpPr>
            <p:cNvPr id="266" name="Google Shape;266;p8"/>
            <p:cNvGrpSpPr/>
            <p:nvPr/>
          </p:nvGrpSpPr>
          <p:grpSpPr>
            <a:xfrm>
              <a:off x="477625" y="-45900"/>
              <a:ext cx="8767650" cy="5235300"/>
              <a:chOff x="477625" y="-45900"/>
              <a:chExt cx="8767650" cy="5235300"/>
            </a:xfrm>
          </p:grpSpPr>
          <p:sp>
            <p:nvSpPr>
              <p:cNvPr id="267" name="Google Shape;267;p8"/>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8"/>
            <p:cNvGrpSpPr/>
            <p:nvPr/>
          </p:nvGrpSpPr>
          <p:grpSpPr>
            <a:xfrm>
              <a:off x="-89200" y="498000"/>
              <a:ext cx="9322500" cy="4553625"/>
              <a:chOff x="-89200" y="498000"/>
              <a:chExt cx="9322500" cy="4553625"/>
            </a:xfrm>
          </p:grpSpPr>
          <p:sp>
            <p:nvSpPr>
              <p:cNvPr id="287" name="Google Shape;287;p8"/>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7" name="Google Shape;297;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298" name="Google Shape;298;p8"/>
          <p:cNvSpPr txBox="1">
            <a:spLocks noGrp="1"/>
          </p:cNvSpPr>
          <p:nvPr>
            <p:ph type="sldNum" idx="12"/>
          </p:nvPr>
        </p:nvSpPr>
        <p:spPr>
          <a:xfrm>
            <a:off x="7256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99"/>
        <p:cNvGrpSpPr/>
        <p:nvPr/>
      </p:nvGrpSpPr>
      <p:grpSpPr>
        <a:xfrm>
          <a:off x="0" y="0"/>
          <a:ext cx="0" cy="0"/>
          <a:chOff x="0" y="0"/>
          <a:chExt cx="0" cy="0"/>
        </a:xfrm>
      </p:grpSpPr>
      <p:grpSp>
        <p:nvGrpSpPr>
          <p:cNvPr id="300" name="Google Shape;300;p9"/>
          <p:cNvGrpSpPr/>
          <p:nvPr/>
        </p:nvGrpSpPr>
        <p:grpSpPr>
          <a:xfrm>
            <a:off x="-89200" y="-45900"/>
            <a:ext cx="9334475" cy="5235300"/>
            <a:chOff x="-89200" y="-45900"/>
            <a:chExt cx="9334475" cy="5235300"/>
          </a:xfrm>
        </p:grpSpPr>
        <p:grpSp>
          <p:nvGrpSpPr>
            <p:cNvPr id="301" name="Google Shape;301;p9"/>
            <p:cNvGrpSpPr/>
            <p:nvPr/>
          </p:nvGrpSpPr>
          <p:grpSpPr>
            <a:xfrm>
              <a:off x="477625" y="-45900"/>
              <a:ext cx="8767650" cy="5235300"/>
              <a:chOff x="477625" y="-45900"/>
              <a:chExt cx="8767650" cy="5235300"/>
            </a:xfrm>
          </p:grpSpPr>
          <p:sp>
            <p:nvSpPr>
              <p:cNvPr id="302" name="Google Shape;302;p9"/>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9"/>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9"/>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9"/>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9"/>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9"/>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9"/>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9"/>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9"/>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9"/>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9"/>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9"/>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9"/>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9"/>
            <p:cNvGrpSpPr/>
            <p:nvPr/>
          </p:nvGrpSpPr>
          <p:grpSpPr>
            <a:xfrm>
              <a:off x="-89200" y="498000"/>
              <a:ext cx="9322500" cy="4553625"/>
              <a:chOff x="-89200" y="498000"/>
              <a:chExt cx="9322500" cy="4553625"/>
            </a:xfrm>
          </p:grpSpPr>
          <p:sp>
            <p:nvSpPr>
              <p:cNvPr id="322" name="Google Shape;322;p9"/>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2" name="Google Shape;332;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3" name="Google Shape;333;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sz="1600"/>
            </a:lvl1pPr>
            <a:lvl2pPr lvl="1" algn="ctr" rtl="0">
              <a:lnSpc>
                <a:spcPct val="100000"/>
              </a:lnSpc>
              <a:spcBef>
                <a:spcPts val="1600"/>
              </a:spcBef>
              <a:spcAft>
                <a:spcPts val="0"/>
              </a:spcAft>
              <a:buSzPts val="1100"/>
              <a:buNone/>
              <a:defRPr/>
            </a:lvl2pPr>
            <a:lvl3pPr lvl="2" algn="ctr" rtl="0">
              <a:lnSpc>
                <a:spcPct val="100000"/>
              </a:lnSpc>
              <a:spcBef>
                <a:spcPts val="1600"/>
              </a:spcBef>
              <a:spcAft>
                <a:spcPts val="0"/>
              </a:spcAft>
              <a:buSzPts val="1100"/>
              <a:buNone/>
              <a:defRPr/>
            </a:lvl3pPr>
            <a:lvl4pPr lvl="3" algn="ctr" rtl="0">
              <a:lnSpc>
                <a:spcPct val="100000"/>
              </a:lnSpc>
              <a:spcBef>
                <a:spcPts val="1600"/>
              </a:spcBef>
              <a:spcAft>
                <a:spcPts val="0"/>
              </a:spcAft>
              <a:buSzPts val="1100"/>
              <a:buNone/>
              <a:defRPr/>
            </a:lvl4pPr>
            <a:lvl5pPr lvl="4" algn="ctr" rtl="0">
              <a:lnSpc>
                <a:spcPct val="100000"/>
              </a:lnSpc>
              <a:spcBef>
                <a:spcPts val="1600"/>
              </a:spcBef>
              <a:spcAft>
                <a:spcPts val="0"/>
              </a:spcAft>
              <a:buSzPts val="1100"/>
              <a:buNone/>
              <a:defRPr/>
            </a:lvl5pPr>
            <a:lvl6pPr lvl="5" algn="ctr" rtl="0">
              <a:lnSpc>
                <a:spcPct val="100000"/>
              </a:lnSpc>
              <a:spcBef>
                <a:spcPts val="1600"/>
              </a:spcBef>
              <a:spcAft>
                <a:spcPts val="0"/>
              </a:spcAft>
              <a:buSzPts val="1100"/>
              <a:buNone/>
              <a:defRPr/>
            </a:lvl6pPr>
            <a:lvl7pPr lvl="6" algn="ctr" rtl="0">
              <a:lnSpc>
                <a:spcPct val="100000"/>
              </a:lnSpc>
              <a:spcBef>
                <a:spcPts val="1600"/>
              </a:spcBef>
              <a:spcAft>
                <a:spcPts val="0"/>
              </a:spcAft>
              <a:buSzPts val="1100"/>
              <a:buNone/>
              <a:defRPr/>
            </a:lvl7pPr>
            <a:lvl8pPr lvl="7" algn="ctr" rtl="0">
              <a:lnSpc>
                <a:spcPct val="100000"/>
              </a:lnSpc>
              <a:spcBef>
                <a:spcPts val="1600"/>
              </a:spcBef>
              <a:spcAft>
                <a:spcPts val="0"/>
              </a:spcAft>
              <a:buSzPts val="1100"/>
              <a:buNone/>
              <a:defRPr/>
            </a:lvl8pPr>
            <a:lvl9pPr lvl="8" algn="ctr" rtl="0">
              <a:lnSpc>
                <a:spcPct val="100000"/>
              </a:lnSpc>
              <a:spcBef>
                <a:spcPts val="1600"/>
              </a:spcBef>
              <a:spcAft>
                <a:spcPts val="1600"/>
              </a:spcAft>
              <a:buSzPts val="1100"/>
              <a:buNone/>
              <a:defRPr/>
            </a:lvl9pPr>
          </a:lstStyle>
          <a:p>
            <a:endParaRPr/>
          </a:p>
        </p:txBody>
      </p:sp>
      <p:sp>
        <p:nvSpPr>
          <p:cNvPr id="334" name="Google Shape;334;p9"/>
          <p:cNvSpPr txBox="1">
            <a:spLocks noGrp="1"/>
          </p:cNvSpPr>
          <p:nvPr>
            <p:ph type="sldNum" idx="12"/>
          </p:nvPr>
        </p:nvSpPr>
        <p:spPr>
          <a:xfrm>
            <a:off x="7256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35"/>
        <p:cNvGrpSpPr/>
        <p:nvPr/>
      </p:nvGrpSpPr>
      <p:grpSpPr>
        <a:xfrm>
          <a:off x="0" y="0"/>
          <a:ext cx="0" cy="0"/>
          <a:chOff x="0" y="0"/>
          <a:chExt cx="0" cy="0"/>
        </a:xfrm>
      </p:grpSpPr>
      <p:sp>
        <p:nvSpPr>
          <p:cNvPr id="336" name="Google Shape;336;p10"/>
          <p:cNvSpPr txBox="1">
            <a:spLocks noGrp="1"/>
          </p:cNvSpPr>
          <p:nvPr>
            <p:ph type="sldNum" idx="12"/>
          </p:nvPr>
        </p:nvSpPr>
        <p:spPr>
          <a:xfrm>
            <a:off x="7151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lt1"/>
                </a:solidFill>
                <a:latin typeface="Cabin"/>
                <a:ea typeface="Cabin"/>
                <a:cs typeface="Cabin"/>
                <a:sym typeface="Cabin"/>
              </a:defRPr>
            </a:lvl1pPr>
            <a:lvl2pPr lvl="1" rtl="0">
              <a:spcAft>
                <a:spcPts val="0"/>
              </a:spcAft>
              <a:buNone/>
              <a:defRPr sz="1200" b="1">
                <a:solidFill>
                  <a:schemeClr val="lt1"/>
                </a:solidFill>
                <a:latin typeface="Cabin"/>
                <a:ea typeface="Cabin"/>
                <a:cs typeface="Cabin"/>
                <a:sym typeface="Cabin"/>
              </a:defRPr>
            </a:lvl2pPr>
            <a:lvl3pPr lvl="2" rtl="0">
              <a:spcAft>
                <a:spcPts val="0"/>
              </a:spcAft>
              <a:buNone/>
              <a:defRPr sz="1200" b="1">
                <a:solidFill>
                  <a:schemeClr val="lt1"/>
                </a:solidFill>
                <a:latin typeface="Cabin"/>
                <a:ea typeface="Cabin"/>
                <a:cs typeface="Cabin"/>
                <a:sym typeface="Cabin"/>
              </a:defRPr>
            </a:lvl3pPr>
            <a:lvl4pPr lvl="3" rtl="0">
              <a:spcAft>
                <a:spcPts val="0"/>
              </a:spcAft>
              <a:buNone/>
              <a:defRPr sz="1200" b="1">
                <a:solidFill>
                  <a:schemeClr val="lt1"/>
                </a:solidFill>
                <a:latin typeface="Cabin"/>
                <a:ea typeface="Cabin"/>
                <a:cs typeface="Cabin"/>
                <a:sym typeface="Cabin"/>
              </a:defRPr>
            </a:lvl4pPr>
            <a:lvl5pPr lvl="4" rtl="0">
              <a:spcAft>
                <a:spcPts val="0"/>
              </a:spcAft>
              <a:buNone/>
              <a:defRPr sz="1200" b="1">
                <a:solidFill>
                  <a:schemeClr val="lt1"/>
                </a:solidFill>
                <a:latin typeface="Cabin"/>
                <a:ea typeface="Cabin"/>
                <a:cs typeface="Cabin"/>
                <a:sym typeface="Cabin"/>
              </a:defRPr>
            </a:lvl5pPr>
            <a:lvl6pPr lvl="5" rtl="0">
              <a:spcAft>
                <a:spcPts val="0"/>
              </a:spcAft>
              <a:buNone/>
              <a:defRPr sz="1200" b="1">
                <a:solidFill>
                  <a:schemeClr val="lt1"/>
                </a:solidFill>
                <a:latin typeface="Cabin"/>
                <a:ea typeface="Cabin"/>
                <a:cs typeface="Cabin"/>
                <a:sym typeface="Cabin"/>
              </a:defRPr>
            </a:lvl6pPr>
            <a:lvl7pPr lvl="6" rtl="0">
              <a:spcAft>
                <a:spcPts val="0"/>
              </a:spcAft>
              <a:buNone/>
              <a:defRPr sz="1200" b="1">
                <a:solidFill>
                  <a:schemeClr val="lt1"/>
                </a:solidFill>
                <a:latin typeface="Cabin"/>
                <a:ea typeface="Cabin"/>
                <a:cs typeface="Cabin"/>
                <a:sym typeface="Cabin"/>
              </a:defRPr>
            </a:lvl7pPr>
            <a:lvl8pPr lvl="7" rtl="0">
              <a:spcAft>
                <a:spcPts val="0"/>
              </a:spcAft>
              <a:buNone/>
              <a:defRPr sz="1200" b="1">
                <a:solidFill>
                  <a:schemeClr val="lt1"/>
                </a:solidFill>
                <a:latin typeface="Cabin"/>
                <a:ea typeface="Cabin"/>
                <a:cs typeface="Cabin"/>
                <a:sym typeface="Cabin"/>
              </a:defRPr>
            </a:lvl8pPr>
            <a:lvl9pPr lvl="8" rtl="0">
              <a:spcAft>
                <a:spcPts val="0"/>
              </a:spcAft>
              <a:buNone/>
              <a:defRPr sz="1200" b="1">
                <a:solidFill>
                  <a:schemeClr val="lt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
        <p:nvSpPr>
          <p:cNvPr id="337" name="Google Shape;337;p10"/>
          <p:cNvSpPr txBox="1">
            <a:spLocks noGrp="1"/>
          </p:cNvSpPr>
          <p:nvPr>
            <p:ph type="title"/>
          </p:nvPr>
        </p:nvSpPr>
        <p:spPr>
          <a:xfrm>
            <a:off x="715000" y="3893600"/>
            <a:ext cx="7713900" cy="714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500"/>
              <a:buNone/>
              <a:defRPr sz="29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cxnSp>
        <p:nvCxnSpPr>
          <p:cNvPr id="338" name="Google Shape;338;p10"/>
          <p:cNvCxnSpPr/>
          <p:nvPr/>
        </p:nvCxnSpPr>
        <p:spPr>
          <a:xfrm>
            <a:off x="725600" y="616985"/>
            <a:ext cx="77040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39"/>
        <p:cNvGrpSpPr/>
        <p:nvPr/>
      </p:nvGrpSpPr>
      <p:grpSpPr>
        <a:xfrm>
          <a:off x="0" y="0"/>
          <a:ext cx="0" cy="0"/>
          <a:chOff x="0" y="0"/>
          <a:chExt cx="0" cy="0"/>
        </a:xfrm>
      </p:grpSpPr>
      <p:grpSp>
        <p:nvGrpSpPr>
          <p:cNvPr id="340" name="Google Shape;340;p11"/>
          <p:cNvGrpSpPr/>
          <p:nvPr/>
        </p:nvGrpSpPr>
        <p:grpSpPr>
          <a:xfrm>
            <a:off x="-89200" y="-45900"/>
            <a:ext cx="9334475" cy="5235300"/>
            <a:chOff x="-89200" y="-45900"/>
            <a:chExt cx="9334475" cy="5235300"/>
          </a:xfrm>
        </p:grpSpPr>
        <p:grpSp>
          <p:nvGrpSpPr>
            <p:cNvPr id="341" name="Google Shape;341;p11"/>
            <p:cNvGrpSpPr/>
            <p:nvPr/>
          </p:nvGrpSpPr>
          <p:grpSpPr>
            <a:xfrm>
              <a:off x="477625" y="-45900"/>
              <a:ext cx="8767650" cy="5235300"/>
              <a:chOff x="477625" y="-45900"/>
              <a:chExt cx="8767650" cy="5235300"/>
            </a:xfrm>
          </p:grpSpPr>
          <p:sp>
            <p:nvSpPr>
              <p:cNvPr id="342" name="Google Shape;342;p11"/>
              <p:cNvSpPr/>
              <p:nvPr/>
            </p:nvSpPr>
            <p:spPr>
              <a:xfrm>
                <a:off x="4776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9641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14505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19370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24235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29100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33964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38829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43694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48559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1"/>
              <p:cNvSpPr/>
              <p:nvPr/>
            </p:nvSpPr>
            <p:spPr>
              <a:xfrm>
                <a:off x="53423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1"/>
              <p:cNvSpPr/>
              <p:nvPr/>
            </p:nvSpPr>
            <p:spPr>
              <a:xfrm>
                <a:off x="58288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1"/>
              <p:cNvSpPr/>
              <p:nvPr/>
            </p:nvSpPr>
            <p:spPr>
              <a:xfrm>
                <a:off x="63153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1"/>
              <p:cNvSpPr/>
              <p:nvPr/>
            </p:nvSpPr>
            <p:spPr>
              <a:xfrm>
                <a:off x="68018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1"/>
              <p:cNvSpPr/>
              <p:nvPr/>
            </p:nvSpPr>
            <p:spPr>
              <a:xfrm>
                <a:off x="72882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1"/>
              <p:cNvSpPr/>
              <p:nvPr/>
            </p:nvSpPr>
            <p:spPr>
              <a:xfrm>
                <a:off x="777475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1"/>
              <p:cNvSpPr/>
              <p:nvPr/>
            </p:nvSpPr>
            <p:spPr>
              <a:xfrm>
                <a:off x="826122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8747700"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1"/>
              <p:cNvSpPr/>
              <p:nvPr/>
            </p:nvSpPr>
            <p:spPr>
              <a:xfrm>
                <a:off x="9234175" y="-45900"/>
                <a:ext cx="11100" cy="52353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11"/>
            <p:cNvGrpSpPr/>
            <p:nvPr/>
          </p:nvGrpSpPr>
          <p:grpSpPr>
            <a:xfrm>
              <a:off x="-89200" y="498000"/>
              <a:ext cx="9322500" cy="4553625"/>
              <a:chOff x="-89200" y="498000"/>
              <a:chExt cx="9322500" cy="4553625"/>
            </a:xfrm>
          </p:grpSpPr>
          <p:sp>
            <p:nvSpPr>
              <p:cNvPr id="362" name="Google Shape;362;p11"/>
              <p:cNvSpPr/>
              <p:nvPr/>
            </p:nvSpPr>
            <p:spPr>
              <a:xfrm>
                <a:off x="-89200" y="498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a:off x="-89200" y="1002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a:off x="-89200" y="15072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a:off x="-89200" y="20118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a:off x="-89200" y="25165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a:off x="-89200" y="30211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a:off x="-89200" y="352575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a:off x="-89200" y="403037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89200" y="4535000"/>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89200" y="5039625"/>
                <a:ext cx="9322500" cy="12000"/>
              </a:xfrm>
              <a:prstGeom prst="rect">
                <a:avLst/>
              </a:prstGeom>
              <a:solidFill>
                <a:srgbClr val="000000">
                  <a:alpha val="5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2" name="Google Shape;372;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73" name="Google Shape;373;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74" name="Google Shape;374;p11"/>
          <p:cNvSpPr txBox="1">
            <a:spLocks noGrp="1"/>
          </p:cNvSpPr>
          <p:nvPr>
            <p:ph type="sldNum" idx="12"/>
          </p:nvPr>
        </p:nvSpPr>
        <p:spPr>
          <a:xfrm>
            <a:off x="725609" y="46698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sz="1200" b="1">
                <a:solidFill>
                  <a:schemeClr val="dk1"/>
                </a:solidFill>
                <a:latin typeface="Cabin"/>
                <a:ea typeface="Cabin"/>
                <a:cs typeface="Cabin"/>
                <a:sym typeface="Cabin"/>
              </a:defRPr>
            </a:lvl1pPr>
            <a:lvl2pPr lvl="1" rtl="0">
              <a:spcAft>
                <a:spcPts val="0"/>
              </a:spcAft>
              <a:buNone/>
              <a:defRPr sz="1200" b="1">
                <a:solidFill>
                  <a:schemeClr val="dk1"/>
                </a:solidFill>
                <a:latin typeface="Cabin"/>
                <a:ea typeface="Cabin"/>
                <a:cs typeface="Cabin"/>
                <a:sym typeface="Cabin"/>
              </a:defRPr>
            </a:lvl2pPr>
            <a:lvl3pPr lvl="2" rtl="0">
              <a:spcAft>
                <a:spcPts val="0"/>
              </a:spcAft>
              <a:buNone/>
              <a:defRPr sz="1200" b="1">
                <a:solidFill>
                  <a:schemeClr val="dk1"/>
                </a:solidFill>
                <a:latin typeface="Cabin"/>
                <a:ea typeface="Cabin"/>
                <a:cs typeface="Cabin"/>
                <a:sym typeface="Cabin"/>
              </a:defRPr>
            </a:lvl3pPr>
            <a:lvl4pPr lvl="3" rtl="0">
              <a:spcAft>
                <a:spcPts val="0"/>
              </a:spcAft>
              <a:buNone/>
              <a:defRPr sz="1200" b="1">
                <a:solidFill>
                  <a:schemeClr val="dk1"/>
                </a:solidFill>
                <a:latin typeface="Cabin"/>
                <a:ea typeface="Cabin"/>
                <a:cs typeface="Cabin"/>
                <a:sym typeface="Cabin"/>
              </a:defRPr>
            </a:lvl4pPr>
            <a:lvl5pPr lvl="4" rtl="0">
              <a:spcAft>
                <a:spcPts val="0"/>
              </a:spcAft>
              <a:buNone/>
              <a:defRPr sz="1200" b="1">
                <a:solidFill>
                  <a:schemeClr val="dk1"/>
                </a:solidFill>
                <a:latin typeface="Cabin"/>
                <a:ea typeface="Cabin"/>
                <a:cs typeface="Cabin"/>
                <a:sym typeface="Cabin"/>
              </a:defRPr>
            </a:lvl5pPr>
            <a:lvl6pPr lvl="5" rtl="0">
              <a:spcAft>
                <a:spcPts val="0"/>
              </a:spcAft>
              <a:buNone/>
              <a:defRPr sz="1200" b="1">
                <a:solidFill>
                  <a:schemeClr val="dk1"/>
                </a:solidFill>
                <a:latin typeface="Cabin"/>
                <a:ea typeface="Cabin"/>
                <a:cs typeface="Cabin"/>
                <a:sym typeface="Cabin"/>
              </a:defRPr>
            </a:lvl6pPr>
            <a:lvl7pPr lvl="6" rtl="0">
              <a:spcAft>
                <a:spcPts val="0"/>
              </a:spcAft>
              <a:buNone/>
              <a:defRPr sz="1200" b="1">
                <a:solidFill>
                  <a:schemeClr val="dk1"/>
                </a:solidFill>
                <a:latin typeface="Cabin"/>
                <a:ea typeface="Cabin"/>
                <a:cs typeface="Cabin"/>
                <a:sym typeface="Cabin"/>
              </a:defRPr>
            </a:lvl7pPr>
            <a:lvl8pPr lvl="7" rtl="0">
              <a:spcAft>
                <a:spcPts val="0"/>
              </a:spcAft>
              <a:buNone/>
              <a:defRPr sz="1200" b="1">
                <a:solidFill>
                  <a:schemeClr val="dk1"/>
                </a:solidFill>
                <a:latin typeface="Cabin"/>
                <a:ea typeface="Cabin"/>
                <a:cs typeface="Cabin"/>
                <a:sym typeface="Cabin"/>
              </a:defRPr>
            </a:lvl8pPr>
            <a:lvl9pPr lvl="8" rtl="0">
              <a:spcAft>
                <a:spcPts val="0"/>
              </a:spcAft>
              <a:buNone/>
              <a:defRPr sz="1200" b="1">
                <a:solidFill>
                  <a:schemeClr val="dk1"/>
                </a:solidFill>
                <a:latin typeface="Cabin"/>
                <a:ea typeface="Cabin"/>
                <a:cs typeface="Cabin"/>
                <a:sym typeface="Cabin"/>
              </a:defRPr>
            </a:lvl9pPr>
          </a:lstStyle>
          <a:p>
            <a:pPr marL="0" lvl="0" indent="0" algn="l"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Days One"/>
              <a:buNone/>
              <a:defRPr sz="3500">
                <a:solidFill>
                  <a:schemeClr val="dk1"/>
                </a:solidFill>
                <a:latin typeface="Days One"/>
                <a:ea typeface="Days One"/>
                <a:cs typeface="Days One"/>
                <a:sym typeface="Days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298450">
              <a:lnSpc>
                <a:spcPct val="100000"/>
              </a:lnSpc>
              <a:spcBef>
                <a:spcPts val="0"/>
              </a:spcBef>
              <a:spcAft>
                <a:spcPts val="0"/>
              </a:spcAft>
              <a:buClr>
                <a:schemeClr val="dk1"/>
              </a:buClr>
              <a:buSzPts val="1100"/>
              <a:buFont typeface="Cabin"/>
              <a:buChar char="●"/>
              <a:defRPr sz="1100">
                <a:solidFill>
                  <a:schemeClr val="dk1"/>
                </a:solidFill>
                <a:latin typeface="Cabin"/>
                <a:ea typeface="Cabin"/>
                <a:cs typeface="Cabin"/>
                <a:sym typeface="Cabin"/>
              </a:defRPr>
            </a:lvl1pPr>
            <a:lvl2pPr marL="914400" lvl="1" indent="-298450">
              <a:lnSpc>
                <a:spcPct val="100000"/>
              </a:lnSpc>
              <a:spcBef>
                <a:spcPts val="1600"/>
              </a:spcBef>
              <a:spcAft>
                <a:spcPts val="0"/>
              </a:spcAft>
              <a:buClr>
                <a:schemeClr val="dk1"/>
              </a:buClr>
              <a:buSzPts val="1100"/>
              <a:buFont typeface="Cabin"/>
              <a:buChar char="○"/>
              <a:defRPr sz="1100">
                <a:solidFill>
                  <a:schemeClr val="dk1"/>
                </a:solidFill>
                <a:latin typeface="Cabin"/>
                <a:ea typeface="Cabin"/>
                <a:cs typeface="Cabin"/>
                <a:sym typeface="Cabin"/>
              </a:defRPr>
            </a:lvl2pPr>
            <a:lvl3pPr marL="1371600" lvl="2" indent="-298450">
              <a:lnSpc>
                <a:spcPct val="100000"/>
              </a:lnSpc>
              <a:spcBef>
                <a:spcPts val="1600"/>
              </a:spcBef>
              <a:spcAft>
                <a:spcPts val="0"/>
              </a:spcAft>
              <a:buClr>
                <a:schemeClr val="dk1"/>
              </a:buClr>
              <a:buSzPts val="1100"/>
              <a:buFont typeface="Cabin"/>
              <a:buChar char="■"/>
              <a:defRPr sz="1100">
                <a:solidFill>
                  <a:schemeClr val="dk1"/>
                </a:solidFill>
                <a:latin typeface="Cabin"/>
                <a:ea typeface="Cabin"/>
                <a:cs typeface="Cabin"/>
                <a:sym typeface="Cabin"/>
              </a:defRPr>
            </a:lvl3pPr>
            <a:lvl4pPr marL="1828800" lvl="3" indent="-298450">
              <a:lnSpc>
                <a:spcPct val="100000"/>
              </a:lnSpc>
              <a:spcBef>
                <a:spcPts val="1600"/>
              </a:spcBef>
              <a:spcAft>
                <a:spcPts val="0"/>
              </a:spcAft>
              <a:buClr>
                <a:schemeClr val="dk1"/>
              </a:buClr>
              <a:buSzPts val="1100"/>
              <a:buFont typeface="Cabin"/>
              <a:buChar char="●"/>
              <a:defRPr sz="1100">
                <a:solidFill>
                  <a:schemeClr val="dk1"/>
                </a:solidFill>
                <a:latin typeface="Cabin"/>
                <a:ea typeface="Cabin"/>
                <a:cs typeface="Cabin"/>
                <a:sym typeface="Cabin"/>
              </a:defRPr>
            </a:lvl4pPr>
            <a:lvl5pPr marL="2286000" lvl="4" indent="-298450">
              <a:lnSpc>
                <a:spcPct val="100000"/>
              </a:lnSpc>
              <a:spcBef>
                <a:spcPts val="1600"/>
              </a:spcBef>
              <a:spcAft>
                <a:spcPts val="0"/>
              </a:spcAft>
              <a:buClr>
                <a:schemeClr val="dk1"/>
              </a:buClr>
              <a:buSzPts val="1100"/>
              <a:buFont typeface="Cabin"/>
              <a:buChar char="○"/>
              <a:defRPr sz="1100">
                <a:solidFill>
                  <a:schemeClr val="dk1"/>
                </a:solidFill>
                <a:latin typeface="Cabin"/>
                <a:ea typeface="Cabin"/>
                <a:cs typeface="Cabin"/>
                <a:sym typeface="Cabin"/>
              </a:defRPr>
            </a:lvl5pPr>
            <a:lvl6pPr marL="2743200" lvl="5" indent="-298450">
              <a:lnSpc>
                <a:spcPct val="100000"/>
              </a:lnSpc>
              <a:spcBef>
                <a:spcPts val="1600"/>
              </a:spcBef>
              <a:spcAft>
                <a:spcPts val="0"/>
              </a:spcAft>
              <a:buClr>
                <a:schemeClr val="dk1"/>
              </a:buClr>
              <a:buSzPts val="1100"/>
              <a:buFont typeface="Cabin"/>
              <a:buChar char="■"/>
              <a:defRPr sz="1100">
                <a:solidFill>
                  <a:schemeClr val="dk1"/>
                </a:solidFill>
                <a:latin typeface="Cabin"/>
                <a:ea typeface="Cabin"/>
                <a:cs typeface="Cabin"/>
                <a:sym typeface="Cabin"/>
              </a:defRPr>
            </a:lvl6pPr>
            <a:lvl7pPr marL="3200400" lvl="6" indent="-298450">
              <a:lnSpc>
                <a:spcPct val="100000"/>
              </a:lnSpc>
              <a:spcBef>
                <a:spcPts val="1600"/>
              </a:spcBef>
              <a:spcAft>
                <a:spcPts val="0"/>
              </a:spcAft>
              <a:buClr>
                <a:schemeClr val="dk1"/>
              </a:buClr>
              <a:buSzPts val="1100"/>
              <a:buFont typeface="Cabin"/>
              <a:buChar char="●"/>
              <a:defRPr sz="1100">
                <a:solidFill>
                  <a:schemeClr val="dk1"/>
                </a:solidFill>
                <a:latin typeface="Cabin"/>
                <a:ea typeface="Cabin"/>
                <a:cs typeface="Cabin"/>
                <a:sym typeface="Cabin"/>
              </a:defRPr>
            </a:lvl7pPr>
            <a:lvl8pPr marL="3657600" lvl="7" indent="-298450">
              <a:lnSpc>
                <a:spcPct val="100000"/>
              </a:lnSpc>
              <a:spcBef>
                <a:spcPts val="1600"/>
              </a:spcBef>
              <a:spcAft>
                <a:spcPts val="0"/>
              </a:spcAft>
              <a:buClr>
                <a:schemeClr val="dk1"/>
              </a:buClr>
              <a:buSzPts val="1100"/>
              <a:buFont typeface="Cabin"/>
              <a:buChar char="○"/>
              <a:defRPr sz="1100">
                <a:solidFill>
                  <a:schemeClr val="dk1"/>
                </a:solidFill>
                <a:latin typeface="Cabin"/>
                <a:ea typeface="Cabin"/>
                <a:cs typeface="Cabin"/>
                <a:sym typeface="Cabin"/>
              </a:defRPr>
            </a:lvl8pPr>
            <a:lvl9pPr marL="4114800" lvl="8" indent="-298450">
              <a:lnSpc>
                <a:spcPct val="100000"/>
              </a:lnSpc>
              <a:spcBef>
                <a:spcPts val="1600"/>
              </a:spcBef>
              <a:spcAft>
                <a:spcPts val="1600"/>
              </a:spcAft>
              <a:buClr>
                <a:schemeClr val="dk1"/>
              </a:buClr>
              <a:buSzPts val="1100"/>
              <a:buFont typeface="Cabin"/>
              <a:buChar char="■"/>
              <a:defRPr sz="1100">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 id="214748366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grpSp>
        <p:nvGrpSpPr>
          <p:cNvPr id="615" name="Google Shape;615;p22"/>
          <p:cNvGrpSpPr/>
          <p:nvPr/>
        </p:nvGrpSpPr>
        <p:grpSpPr>
          <a:xfrm>
            <a:off x="5677573" y="2004956"/>
            <a:ext cx="3261491" cy="3261491"/>
            <a:chOff x="209945" y="1501725"/>
            <a:chExt cx="2838300" cy="2838300"/>
          </a:xfrm>
        </p:grpSpPr>
        <p:sp>
          <p:nvSpPr>
            <p:cNvPr id="616" name="Google Shape;616;p22"/>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 name="Google Shape;618;p22"/>
          <p:cNvSpPr txBox="1">
            <a:spLocks noGrp="1"/>
          </p:cNvSpPr>
          <p:nvPr>
            <p:ph type="ctrTitle"/>
          </p:nvPr>
        </p:nvSpPr>
        <p:spPr>
          <a:xfrm>
            <a:off x="1409751" y="1766626"/>
            <a:ext cx="6309900" cy="1671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smtClean="0"/>
              <a:t>Exhivir Soluciones </a:t>
            </a:r>
            <a:r>
              <a:rPr lang="en" dirty="0"/>
              <a:t>M</a:t>
            </a:r>
            <a:r>
              <a:rPr lang="en" dirty="0" smtClean="0"/>
              <a:t>etalicas</a:t>
            </a:r>
            <a:endParaRPr dirty="0">
              <a:solidFill>
                <a:schemeClr val="accent1"/>
              </a:solidFill>
            </a:endParaRPr>
          </a:p>
        </p:txBody>
      </p:sp>
      <p:sp>
        <p:nvSpPr>
          <p:cNvPr id="619" name="Google Shape;619;p22"/>
          <p:cNvSpPr txBox="1">
            <a:spLocks noGrp="1"/>
          </p:cNvSpPr>
          <p:nvPr>
            <p:ph type="subTitle" idx="1"/>
          </p:nvPr>
        </p:nvSpPr>
        <p:spPr>
          <a:xfrm>
            <a:off x="3909066" y="4014292"/>
            <a:ext cx="4298232" cy="8523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sz="1000" dirty="0" smtClean="0"/>
              <a:t>Jhoan Steven Picón Calderón </a:t>
            </a:r>
          </a:p>
          <a:p>
            <a:pPr marL="0" lvl="0" indent="0" algn="ctr" rtl="0">
              <a:spcBef>
                <a:spcPts val="0"/>
              </a:spcBef>
              <a:spcAft>
                <a:spcPts val="0"/>
              </a:spcAft>
              <a:buNone/>
            </a:pPr>
            <a:r>
              <a:rPr lang="es-CO" sz="1000" dirty="0" smtClean="0"/>
              <a:t> Luisa Fernanda Guerrero </a:t>
            </a:r>
            <a:r>
              <a:rPr lang="es-CO" sz="1000" dirty="0" smtClean="0"/>
              <a:t>Leiva</a:t>
            </a:r>
          </a:p>
          <a:p>
            <a:pPr marL="0" lvl="0" indent="0" algn="ctr" rtl="0">
              <a:spcBef>
                <a:spcPts val="0"/>
              </a:spcBef>
              <a:spcAft>
                <a:spcPts val="0"/>
              </a:spcAft>
              <a:buNone/>
            </a:pPr>
            <a:r>
              <a:rPr lang="es-CO" sz="1000" dirty="0" smtClean="0"/>
              <a:t>Juan David Pardo Forero</a:t>
            </a:r>
          </a:p>
          <a:p>
            <a:pPr marL="0" lvl="0" indent="0" algn="ctr" rtl="0">
              <a:spcBef>
                <a:spcPts val="0"/>
              </a:spcBef>
              <a:spcAft>
                <a:spcPts val="0"/>
              </a:spcAft>
              <a:buNone/>
            </a:pPr>
            <a:r>
              <a:rPr lang="es-CO" sz="1000" dirty="0" smtClean="0"/>
              <a:t>Juan Sebastián García Redondo</a:t>
            </a:r>
            <a:endParaRPr lang="es-CO" sz="1000" dirty="0" smtClean="0"/>
          </a:p>
          <a:p>
            <a:pPr marL="0" lvl="0" indent="0" algn="ctr" rtl="0">
              <a:spcBef>
                <a:spcPts val="0"/>
              </a:spcBef>
              <a:spcAft>
                <a:spcPts val="0"/>
              </a:spcAft>
              <a:buNone/>
            </a:pPr>
            <a:endParaRPr lang="es-CO" dirty="0" smtClean="0"/>
          </a:p>
          <a:p>
            <a:pPr marL="0" lvl="0" indent="0" algn="ctr" rtl="0">
              <a:spcBef>
                <a:spcPts val="0"/>
              </a:spcBef>
              <a:spcAft>
                <a:spcPts val="0"/>
              </a:spcAft>
              <a:buNone/>
            </a:pPr>
            <a:endParaRPr dirty="0"/>
          </a:p>
        </p:txBody>
      </p:sp>
      <p:cxnSp>
        <p:nvCxnSpPr>
          <p:cNvPr id="620" name="Google Shape;620;p22"/>
          <p:cNvCxnSpPr/>
          <p:nvPr/>
        </p:nvCxnSpPr>
        <p:spPr>
          <a:xfrm>
            <a:off x="1417100" y="1171725"/>
            <a:ext cx="6309900" cy="0"/>
          </a:xfrm>
          <a:prstGeom prst="straightConnector1">
            <a:avLst/>
          </a:prstGeom>
          <a:noFill/>
          <a:ln w="9525" cap="flat" cmpd="sng">
            <a:solidFill>
              <a:schemeClr val="dk1"/>
            </a:solidFill>
            <a:prstDash val="solid"/>
            <a:round/>
            <a:headEnd type="none" w="med" len="med"/>
            <a:tailEnd type="none" w="med" len="med"/>
          </a:ln>
        </p:spPr>
      </p:cxnSp>
      <p:cxnSp>
        <p:nvCxnSpPr>
          <p:cNvPr id="621" name="Google Shape;621;p22"/>
          <p:cNvCxnSpPr/>
          <p:nvPr/>
        </p:nvCxnSpPr>
        <p:spPr>
          <a:xfrm>
            <a:off x="1417100" y="3320775"/>
            <a:ext cx="6309900" cy="0"/>
          </a:xfrm>
          <a:prstGeom prst="straightConnector1">
            <a:avLst/>
          </a:prstGeom>
          <a:noFill/>
          <a:ln w="9525" cap="flat" cmpd="sng">
            <a:solidFill>
              <a:schemeClr val="dk1"/>
            </a:solidFill>
            <a:prstDash val="solid"/>
            <a:round/>
            <a:headEnd type="none" w="med" len="med"/>
            <a:tailEnd type="none" w="med" len="med"/>
          </a:ln>
        </p:spPr>
      </p:cxnSp>
      <p:sp>
        <p:nvSpPr>
          <p:cNvPr id="622" name="Google Shape;622;p22"/>
          <p:cNvSpPr txBox="1"/>
          <p:nvPr/>
        </p:nvSpPr>
        <p:spPr>
          <a:xfrm>
            <a:off x="725600" y="222696"/>
            <a:ext cx="2112600" cy="31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a:latin typeface="Cabin"/>
                <a:ea typeface="Cabin"/>
                <a:cs typeface="Cabin"/>
                <a:sym typeface="Cabin"/>
              </a:rPr>
              <a:t>Company name</a:t>
            </a:r>
            <a:endParaRPr sz="1200" b="1" dirty="0">
              <a:latin typeface="Cabin"/>
              <a:ea typeface="Cabin"/>
              <a:cs typeface="Cabin"/>
              <a:sym typeface="Cabin"/>
            </a:endParaRPr>
          </a:p>
        </p:txBody>
      </p:sp>
      <p:sp>
        <p:nvSpPr>
          <p:cNvPr id="623" name="Google Shape;623;p22"/>
          <p:cNvSpPr txBox="1"/>
          <p:nvPr/>
        </p:nvSpPr>
        <p:spPr>
          <a:xfrm>
            <a:off x="6316300" y="222696"/>
            <a:ext cx="2112600" cy="31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b="1">
                <a:latin typeface="Cabin"/>
                <a:ea typeface="Cabin"/>
                <a:cs typeface="Cabin"/>
                <a:sym typeface="Cabin"/>
              </a:rPr>
              <a:t>2XXX</a:t>
            </a:r>
            <a:endParaRPr sz="1200" b="1">
              <a:latin typeface="Cabin"/>
              <a:ea typeface="Cabin"/>
              <a:cs typeface="Cabin"/>
              <a:sym typeface="Cabin"/>
            </a:endParaRPr>
          </a:p>
        </p:txBody>
      </p:sp>
      <p:sp>
        <p:nvSpPr>
          <p:cNvPr id="624" name="Google Shape;624;p22"/>
          <p:cNvSpPr txBox="1">
            <a:spLocks noGrp="1"/>
          </p:cNvSpPr>
          <p:nvPr>
            <p:ph type="sldNum" idx="12"/>
          </p:nvPr>
        </p:nvSpPr>
        <p:spPr>
          <a:xfrm>
            <a:off x="715109" y="4669856"/>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a:t>
            </a:fld>
            <a:endParaRPr/>
          </a:p>
        </p:txBody>
      </p:sp>
    </p:spTree>
  </p:cSld>
  <p:clrMapOvr>
    <a:masterClrMapping/>
  </p:clrMapOvr>
  <p:transition spd="slow">
    <p:cove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8"/>
        <p:cNvGrpSpPr/>
        <p:nvPr/>
      </p:nvGrpSpPr>
      <p:grpSpPr>
        <a:xfrm>
          <a:off x="0" y="0"/>
          <a:ext cx="0" cy="0"/>
          <a:chOff x="0" y="0"/>
          <a:chExt cx="0" cy="0"/>
        </a:xfrm>
      </p:grpSpPr>
      <p:grpSp>
        <p:nvGrpSpPr>
          <p:cNvPr id="669" name="Google Shape;669;p25"/>
          <p:cNvGrpSpPr/>
          <p:nvPr/>
        </p:nvGrpSpPr>
        <p:grpSpPr>
          <a:xfrm>
            <a:off x="-761977" y="1347006"/>
            <a:ext cx="3261491" cy="3261491"/>
            <a:chOff x="209945" y="1501725"/>
            <a:chExt cx="2838300" cy="2838300"/>
          </a:xfrm>
        </p:grpSpPr>
        <p:sp>
          <p:nvSpPr>
            <p:cNvPr id="670" name="Google Shape;670;p25"/>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5"/>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 name="Google Shape;673;p25"/>
          <p:cNvSpPr txBox="1">
            <a:spLocks noGrp="1"/>
          </p:cNvSpPr>
          <p:nvPr>
            <p:ph type="subTitle" idx="1"/>
          </p:nvPr>
        </p:nvSpPr>
        <p:spPr>
          <a:xfrm>
            <a:off x="3976550" y="3932550"/>
            <a:ext cx="4167600" cy="4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FUNCIONALES</a:t>
            </a:r>
            <a:endParaRPr dirty="0"/>
          </a:p>
        </p:txBody>
      </p:sp>
      <p:sp>
        <p:nvSpPr>
          <p:cNvPr id="674" name="Google Shape;674;p25"/>
          <p:cNvSpPr txBox="1">
            <a:spLocks noGrp="1"/>
          </p:cNvSpPr>
          <p:nvPr>
            <p:ph type="title"/>
          </p:nvPr>
        </p:nvSpPr>
        <p:spPr>
          <a:xfrm>
            <a:off x="3310095" y="1734001"/>
            <a:ext cx="5093109" cy="153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Requerimientos</a:t>
            </a:r>
            <a:endParaRPr dirty="0"/>
          </a:p>
        </p:txBody>
      </p:sp>
      <p:sp>
        <p:nvSpPr>
          <p:cNvPr id="675" name="Google Shape;675;p25"/>
          <p:cNvSpPr txBox="1">
            <a:spLocks noGrp="1"/>
          </p:cNvSpPr>
          <p:nvPr>
            <p:ph type="sldNum" idx="12"/>
          </p:nvPr>
        </p:nvSpPr>
        <p:spPr>
          <a:xfrm>
            <a:off x="725609" y="46660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10</a:t>
            </a:fld>
            <a:endParaRPr/>
          </a:p>
        </p:txBody>
      </p:sp>
      <p:cxnSp>
        <p:nvCxnSpPr>
          <p:cNvPr id="676" name="Google Shape;676;p25"/>
          <p:cNvCxnSpPr/>
          <p:nvPr/>
        </p:nvCxnSpPr>
        <p:spPr>
          <a:xfrm>
            <a:off x="3404839" y="2005052"/>
            <a:ext cx="4809893" cy="39338"/>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25"/>
          <p:cNvCxnSpPr/>
          <p:nvPr/>
        </p:nvCxnSpPr>
        <p:spPr>
          <a:xfrm>
            <a:off x="3404839" y="3464312"/>
            <a:ext cx="4869366" cy="29737"/>
          </a:xfrm>
          <a:prstGeom prst="straightConnector1">
            <a:avLst/>
          </a:prstGeom>
          <a:noFill/>
          <a:ln w="9525" cap="flat" cmpd="sng">
            <a:solidFill>
              <a:schemeClr val="dk1"/>
            </a:solidFill>
            <a:prstDash val="solid"/>
            <a:round/>
            <a:headEnd type="none" w="med" len="med"/>
            <a:tailEnd type="none" w="med" len="med"/>
          </a:ln>
        </p:spPr>
      </p:cxnSp>
      <p:sp>
        <p:nvSpPr>
          <p:cNvPr id="678" name="Google Shape;678;p25"/>
          <p:cNvSpPr txBox="1"/>
          <p:nvPr/>
        </p:nvSpPr>
        <p:spPr>
          <a:xfrm>
            <a:off x="725600" y="222696"/>
            <a:ext cx="2112600" cy="31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Cabin"/>
                <a:ea typeface="Cabin"/>
                <a:cs typeface="Cabin"/>
                <a:sym typeface="Cabin"/>
              </a:rPr>
              <a:t>Company name</a:t>
            </a:r>
            <a:endParaRPr sz="1200" b="1">
              <a:latin typeface="Cabin"/>
              <a:ea typeface="Cabin"/>
              <a:cs typeface="Cabin"/>
              <a:sym typeface="Cabin"/>
            </a:endParaRPr>
          </a:p>
        </p:txBody>
      </p:sp>
      <p:sp>
        <p:nvSpPr>
          <p:cNvPr id="679" name="Google Shape;679;p25"/>
          <p:cNvSpPr txBox="1"/>
          <p:nvPr/>
        </p:nvSpPr>
        <p:spPr>
          <a:xfrm>
            <a:off x="6316300" y="222696"/>
            <a:ext cx="2112600" cy="31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b="1">
                <a:latin typeface="Cabin"/>
                <a:ea typeface="Cabin"/>
                <a:cs typeface="Cabin"/>
                <a:sym typeface="Cabin"/>
              </a:rPr>
              <a:t>2XXX</a:t>
            </a:r>
            <a:endParaRPr sz="1200" b="1">
              <a:latin typeface="Cabin"/>
              <a:ea typeface="Cabin"/>
              <a:cs typeface="Cabin"/>
              <a:sym typeface="Cabin"/>
            </a:endParaRPr>
          </a:p>
        </p:txBody>
      </p:sp>
    </p:spTree>
  </p:cSld>
  <p:clrMapOvr>
    <a:masterClrMapping/>
  </p:clrMapOvr>
  <p:transition spd="slow">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6" name="Google Shape;646;p24"/>
          <p:cNvSpPr txBox="1">
            <a:spLocks noGrp="1"/>
          </p:cNvSpPr>
          <p:nvPr>
            <p:ph type="sldNum" idx="12"/>
          </p:nvPr>
        </p:nvSpPr>
        <p:spPr>
          <a:xfrm>
            <a:off x="7151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11</a:t>
            </a:fld>
            <a:endParaRPr/>
          </a:p>
        </p:txBody>
      </p:sp>
      <p:grpSp>
        <p:nvGrpSpPr>
          <p:cNvPr id="656" name="Google Shape;656;p24"/>
          <p:cNvGrpSpPr/>
          <p:nvPr/>
        </p:nvGrpSpPr>
        <p:grpSpPr>
          <a:xfrm>
            <a:off x="-468938" y="1066891"/>
            <a:ext cx="1732747" cy="1839143"/>
            <a:chOff x="209945" y="1501725"/>
            <a:chExt cx="2838300" cy="2838300"/>
          </a:xfrm>
        </p:grpSpPr>
        <p:sp>
          <p:nvSpPr>
            <p:cNvPr id="657" name="Google Shape;657;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24"/>
          <p:cNvGrpSpPr/>
          <p:nvPr/>
        </p:nvGrpSpPr>
        <p:grpSpPr>
          <a:xfrm>
            <a:off x="7991108" y="3356608"/>
            <a:ext cx="2000384" cy="2196699"/>
            <a:chOff x="209945" y="1501725"/>
            <a:chExt cx="2838300" cy="2838300"/>
          </a:xfrm>
        </p:grpSpPr>
        <p:sp>
          <p:nvSpPr>
            <p:cNvPr id="663" name="Google Shape;663;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 name="Tabla 10"/>
          <p:cNvGraphicFramePr>
            <a:graphicFrameLocks noGrp="1"/>
          </p:cNvGraphicFramePr>
          <p:nvPr>
            <p:extLst>
              <p:ext uri="{D42A27DB-BD31-4B8C-83A1-F6EECF244321}">
                <p14:modId xmlns:p14="http://schemas.microsoft.com/office/powerpoint/2010/main" val="1655800603"/>
              </p:ext>
            </p:extLst>
          </p:nvPr>
        </p:nvGraphicFramePr>
        <p:xfrm>
          <a:off x="2293620" y="848995"/>
          <a:ext cx="4572000" cy="1828800"/>
        </p:xfrm>
        <a:graphic>
          <a:graphicData uri="http://schemas.openxmlformats.org/drawingml/2006/table">
            <a:tbl>
              <a:tblPr/>
              <a:tblGrid>
                <a:gridCol w="777240">
                  <a:extLst>
                    <a:ext uri="{9D8B030D-6E8A-4147-A177-3AD203B41FA5}">
                      <a16:colId xmlns:a16="http://schemas.microsoft.com/office/drawing/2014/main" val="442046679"/>
                    </a:ext>
                  </a:extLst>
                </a:gridCol>
                <a:gridCol w="3794760">
                  <a:extLst>
                    <a:ext uri="{9D8B030D-6E8A-4147-A177-3AD203B41FA5}">
                      <a16:colId xmlns:a16="http://schemas.microsoft.com/office/drawing/2014/main" val="272000409"/>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Nombre</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RF-1 GESTIÓN USUARIO</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4106810257"/>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Resumen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Este Gestor se encarga de la administración de permisos y roles que cada Usuario del Sistema Puede Ejercer y monitoreo del Usuario</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27520562"/>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Entradas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2816836002"/>
                  </a:ext>
                </a:extLst>
              </a:tr>
              <a:tr h="266700">
                <a:tc gridSpan="2">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Identificación, Nombre, Rol, Contraseña y status.</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1206497353"/>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Resultados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2924891952"/>
                  </a:ext>
                </a:extLst>
              </a:tr>
              <a:tr h="266700">
                <a:tc gridSpan="2">
                  <a:txBody>
                    <a:bodyPr/>
                    <a:lstStyle/>
                    <a:p>
                      <a:pPr rtl="0" fontAlgn="t">
                        <a:spcBef>
                          <a:spcPts val="0"/>
                        </a:spcBef>
                        <a:spcAft>
                          <a:spcPts val="0"/>
                        </a:spcAft>
                      </a:pPr>
                      <a:r>
                        <a:rPr lang="es-ES" sz="1000" b="0" i="0" u="none" strike="noStrike" dirty="0">
                          <a:solidFill>
                            <a:srgbClr val="000000"/>
                          </a:solidFill>
                          <a:effectLst/>
                          <a:latin typeface="Calibri" panose="020F0502020204030204" pitchFamily="34" charset="0"/>
                        </a:rPr>
                        <a:t>Registro Usuario / Usuario y Permisos / Información Usuario</a:t>
                      </a:r>
                      <a:endParaRPr lang="es-E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412015312"/>
                  </a:ext>
                </a:extLst>
              </a:tr>
            </a:tbl>
          </a:graphicData>
        </a:graphic>
      </p:graphicFrame>
      <p:sp>
        <p:nvSpPr>
          <p:cNvPr id="12" name="Rectangle 1"/>
          <p:cNvSpPr>
            <a:spLocks noChangeArrowheads="1"/>
          </p:cNvSpPr>
          <p:nvPr/>
        </p:nvSpPr>
        <p:spPr bwMode="auto">
          <a:xfrm>
            <a:off x="2293620" y="84899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graphicFrame>
        <p:nvGraphicFramePr>
          <p:cNvPr id="13" name="Tabla 12"/>
          <p:cNvGraphicFramePr>
            <a:graphicFrameLocks noGrp="1"/>
          </p:cNvGraphicFramePr>
          <p:nvPr>
            <p:extLst>
              <p:ext uri="{D42A27DB-BD31-4B8C-83A1-F6EECF244321}">
                <p14:modId xmlns:p14="http://schemas.microsoft.com/office/powerpoint/2010/main" val="107575512"/>
              </p:ext>
            </p:extLst>
          </p:nvPr>
        </p:nvGraphicFramePr>
        <p:xfrm>
          <a:off x="2293620" y="2773256"/>
          <a:ext cx="4572000" cy="1981200"/>
        </p:xfrm>
        <a:graphic>
          <a:graphicData uri="http://schemas.openxmlformats.org/drawingml/2006/table">
            <a:tbl>
              <a:tblPr/>
              <a:tblGrid>
                <a:gridCol w="777240">
                  <a:extLst>
                    <a:ext uri="{9D8B030D-6E8A-4147-A177-3AD203B41FA5}">
                      <a16:colId xmlns:a16="http://schemas.microsoft.com/office/drawing/2014/main" val="4104155112"/>
                    </a:ext>
                  </a:extLst>
                </a:gridCol>
                <a:gridCol w="3794760">
                  <a:extLst>
                    <a:ext uri="{9D8B030D-6E8A-4147-A177-3AD203B41FA5}">
                      <a16:colId xmlns:a16="http://schemas.microsoft.com/office/drawing/2014/main" val="795528317"/>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Nombre</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RF-2 GESTIÓN CLIENTES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396227122"/>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Resumen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Este Gestor se encargará de rastrear, crear y editar los Clientes, en el cual se integran un Historial de seguimiento de las necesidades de los Clientes</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21593004"/>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Entradas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2032468603"/>
                  </a:ext>
                </a:extLst>
              </a:tr>
              <a:tr h="266700">
                <a:tc gridSpan="2">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Identificación, Empresa, Dirección, Ciudad, Datos, Observaciones</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3184350631"/>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Resultados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2177847102"/>
                  </a:ext>
                </a:extLst>
              </a:tr>
              <a:tr h="266700">
                <a:tc gridSpan="2">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Información clientes , Historial , Rastreo</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3400724096"/>
                  </a:ext>
                </a:extLst>
              </a:tr>
            </a:tbl>
          </a:graphicData>
        </a:graphic>
      </p:graphicFrame>
      <p:sp>
        <p:nvSpPr>
          <p:cNvPr id="14" name="Rectangle 2"/>
          <p:cNvSpPr>
            <a:spLocks noChangeArrowheads="1"/>
          </p:cNvSpPr>
          <p:nvPr/>
        </p:nvSpPr>
        <p:spPr bwMode="auto">
          <a:xfrm>
            <a:off x="2293620" y="277325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Tree>
  </p:cSld>
  <p:clrMapOvr>
    <a:masterClrMapping/>
  </p:clrMapOvr>
  <p:transition spd="slow">
    <p:cove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6" name="Google Shape;646;p24"/>
          <p:cNvSpPr txBox="1">
            <a:spLocks noGrp="1"/>
          </p:cNvSpPr>
          <p:nvPr>
            <p:ph type="sldNum" idx="12"/>
          </p:nvPr>
        </p:nvSpPr>
        <p:spPr>
          <a:xfrm>
            <a:off x="7151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12</a:t>
            </a:fld>
            <a:endParaRPr/>
          </a:p>
        </p:txBody>
      </p:sp>
      <p:grpSp>
        <p:nvGrpSpPr>
          <p:cNvPr id="656" name="Google Shape;656;p24"/>
          <p:cNvGrpSpPr/>
          <p:nvPr/>
        </p:nvGrpSpPr>
        <p:grpSpPr>
          <a:xfrm>
            <a:off x="-468938" y="1066891"/>
            <a:ext cx="1732747" cy="1839143"/>
            <a:chOff x="209945" y="1501725"/>
            <a:chExt cx="2838300" cy="2838300"/>
          </a:xfrm>
        </p:grpSpPr>
        <p:sp>
          <p:nvSpPr>
            <p:cNvPr id="657" name="Google Shape;657;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24"/>
          <p:cNvGrpSpPr/>
          <p:nvPr/>
        </p:nvGrpSpPr>
        <p:grpSpPr>
          <a:xfrm>
            <a:off x="7991108" y="3356608"/>
            <a:ext cx="2000384" cy="2196699"/>
            <a:chOff x="209945" y="1501725"/>
            <a:chExt cx="2838300" cy="2838300"/>
          </a:xfrm>
        </p:grpSpPr>
        <p:sp>
          <p:nvSpPr>
            <p:cNvPr id="663" name="Google Shape;663;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Rectangle 1"/>
          <p:cNvSpPr>
            <a:spLocks noChangeArrowheads="1"/>
          </p:cNvSpPr>
          <p:nvPr/>
        </p:nvSpPr>
        <p:spPr bwMode="auto">
          <a:xfrm>
            <a:off x="2293620" y="84899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
        <p:nvSpPr>
          <p:cNvPr id="14" name="Rectangle 2"/>
          <p:cNvSpPr>
            <a:spLocks noChangeArrowheads="1"/>
          </p:cNvSpPr>
          <p:nvPr/>
        </p:nvSpPr>
        <p:spPr bwMode="auto">
          <a:xfrm>
            <a:off x="2293620" y="277325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graphicFrame>
        <p:nvGraphicFramePr>
          <p:cNvPr id="2" name="Tabla 1"/>
          <p:cNvGraphicFramePr>
            <a:graphicFrameLocks noGrp="1"/>
          </p:cNvGraphicFramePr>
          <p:nvPr>
            <p:extLst>
              <p:ext uri="{D42A27DB-BD31-4B8C-83A1-F6EECF244321}">
                <p14:modId xmlns:p14="http://schemas.microsoft.com/office/powerpoint/2010/main" val="1186699982"/>
              </p:ext>
            </p:extLst>
          </p:nvPr>
        </p:nvGraphicFramePr>
        <p:xfrm>
          <a:off x="2264587" y="665158"/>
          <a:ext cx="4572000" cy="1828800"/>
        </p:xfrm>
        <a:graphic>
          <a:graphicData uri="http://schemas.openxmlformats.org/drawingml/2006/table">
            <a:tbl>
              <a:tblPr/>
              <a:tblGrid>
                <a:gridCol w="777240">
                  <a:extLst>
                    <a:ext uri="{9D8B030D-6E8A-4147-A177-3AD203B41FA5}">
                      <a16:colId xmlns:a16="http://schemas.microsoft.com/office/drawing/2014/main" val="4225121454"/>
                    </a:ext>
                  </a:extLst>
                </a:gridCol>
                <a:gridCol w="3794760">
                  <a:extLst>
                    <a:ext uri="{9D8B030D-6E8A-4147-A177-3AD203B41FA5}">
                      <a16:colId xmlns:a16="http://schemas.microsoft.com/office/drawing/2014/main" val="1701043717"/>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Nombre</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RF-3 GESTIÓN INVENTARIO</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1604127156"/>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Resumen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Este Gestor se encargará de registrar,  editar y consultar el estado actual del inventario de la empresa.</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50672942"/>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Entradas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1971540845"/>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Cantidad, Ubicación </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1032337732"/>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Resultados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792019523"/>
                  </a:ext>
                </a:extLst>
              </a:tr>
              <a:tr h="266700">
                <a:tc gridSpan="2">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Inventario / Registro Inventario / Información Inventario</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1536499294"/>
                  </a:ext>
                </a:extLst>
              </a:tr>
            </a:tbl>
          </a:graphicData>
        </a:graphic>
      </p:graphicFrame>
      <p:sp>
        <p:nvSpPr>
          <p:cNvPr id="3" name="Rectangle 1"/>
          <p:cNvSpPr>
            <a:spLocks noChangeArrowheads="1"/>
          </p:cNvSpPr>
          <p:nvPr/>
        </p:nvSpPr>
        <p:spPr bwMode="auto">
          <a:xfrm>
            <a:off x="2264587" y="66515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800" b="0" i="0" u="none" strike="noStrike" cap="none" normalizeH="0" baseline="0" smtClean="0">
                <a:ln>
                  <a:noFill/>
                </a:ln>
                <a:solidFill>
                  <a:schemeClr val="tx1"/>
                </a:solidFill>
                <a:effectLst/>
                <a:latin typeface="Arial" panose="020B0604020202020204" pitchFamily="34" charset="0"/>
              </a:rPr>
              <a:t/>
            </a:r>
            <a:br>
              <a:rPr kumimoji="0" lang="es-CO" altLang="es-CO" sz="1800" b="0" i="0" u="none" strike="noStrike" cap="none" normalizeH="0" baseline="0" smtClean="0">
                <a:ln>
                  <a:noFill/>
                </a:ln>
                <a:solidFill>
                  <a:schemeClr val="tx1"/>
                </a:solidFill>
                <a:effectLst/>
                <a:latin typeface="Arial" panose="020B0604020202020204" pitchFamily="34" charset="0"/>
              </a:rPr>
            </a:br>
            <a:endParaRPr kumimoji="0" lang="es-CO" altLang="es-CO" sz="1800" b="0" i="0" u="none" strike="noStrike" cap="none" normalizeH="0" baseline="0" smtClean="0">
              <a:ln>
                <a:noFill/>
              </a:ln>
              <a:solidFill>
                <a:schemeClr val="tx1"/>
              </a:solidFill>
              <a:effectLst/>
              <a:latin typeface="Arial" panose="020B0604020202020204" pitchFamily="34" charset="0"/>
            </a:endParaRPr>
          </a:p>
        </p:txBody>
      </p:sp>
      <p:graphicFrame>
        <p:nvGraphicFramePr>
          <p:cNvPr id="4" name="Tabla 3"/>
          <p:cNvGraphicFramePr>
            <a:graphicFrameLocks noGrp="1"/>
          </p:cNvGraphicFramePr>
          <p:nvPr>
            <p:extLst>
              <p:ext uri="{D42A27DB-BD31-4B8C-83A1-F6EECF244321}">
                <p14:modId xmlns:p14="http://schemas.microsoft.com/office/powerpoint/2010/main" val="1335371423"/>
              </p:ext>
            </p:extLst>
          </p:nvPr>
        </p:nvGraphicFramePr>
        <p:xfrm>
          <a:off x="2264587" y="2677795"/>
          <a:ext cx="4572000" cy="1828800"/>
        </p:xfrm>
        <a:graphic>
          <a:graphicData uri="http://schemas.openxmlformats.org/drawingml/2006/table">
            <a:tbl>
              <a:tblPr/>
              <a:tblGrid>
                <a:gridCol w="777240">
                  <a:extLst>
                    <a:ext uri="{9D8B030D-6E8A-4147-A177-3AD203B41FA5}">
                      <a16:colId xmlns:a16="http://schemas.microsoft.com/office/drawing/2014/main" val="1918184476"/>
                    </a:ext>
                  </a:extLst>
                </a:gridCol>
                <a:gridCol w="3794760">
                  <a:extLst>
                    <a:ext uri="{9D8B030D-6E8A-4147-A177-3AD203B41FA5}">
                      <a16:colId xmlns:a16="http://schemas.microsoft.com/office/drawing/2014/main" val="2827421767"/>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Nombre</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RF-4 GESTIÓN AGENDA </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3113563381"/>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Resumen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Este Gestor notifica y suministra información para el monitoreo de la contabilidad de la empresa y de los Pedidos </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28738930"/>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Entradas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1874745310"/>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Proceso , Fecha, Informacion, Estado</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1565349035"/>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Resultados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4166029046"/>
                  </a:ext>
                </a:extLst>
              </a:tr>
              <a:tr h="266700">
                <a:tc gridSpan="2">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Añadir Fecha, Monitorear, Notificaciones </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817343217"/>
                  </a:ext>
                </a:extLst>
              </a:tr>
            </a:tbl>
          </a:graphicData>
        </a:graphic>
      </p:graphicFrame>
      <p:sp>
        <p:nvSpPr>
          <p:cNvPr id="5" name="Rectangle 2"/>
          <p:cNvSpPr>
            <a:spLocks noChangeArrowheads="1"/>
          </p:cNvSpPr>
          <p:nvPr/>
        </p:nvSpPr>
        <p:spPr bwMode="auto">
          <a:xfrm>
            <a:off x="2264587" y="267779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Tree>
    <p:extLst>
      <p:ext uri="{BB962C8B-B14F-4D97-AF65-F5344CB8AC3E}">
        <p14:creationId xmlns:p14="http://schemas.microsoft.com/office/powerpoint/2010/main" val="3310901595"/>
      </p:ext>
    </p:extLst>
  </p:cSld>
  <p:clrMapOvr>
    <a:masterClrMapping/>
  </p:clrMapOvr>
  <p:transition spd="slow">
    <p:cov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6" name="Google Shape;646;p24"/>
          <p:cNvSpPr txBox="1">
            <a:spLocks noGrp="1"/>
          </p:cNvSpPr>
          <p:nvPr>
            <p:ph type="sldNum" idx="12"/>
          </p:nvPr>
        </p:nvSpPr>
        <p:spPr>
          <a:xfrm>
            <a:off x="7151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13</a:t>
            </a:fld>
            <a:endParaRPr/>
          </a:p>
        </p:txBody>
      </p:sp>
      <p:grpSp>
        <p:nvGrpSpPr>
          <p:cNvPr id="656" name="Google Shape;656;p24"/>
          <p:cNvGrpSpPr/>
          <p:nvPr/>
        </p:nvGrpSpPr>
        <p:grpSpPr>
          <a:xfrm>
            <a:off x="-468938" y="1066891"/>
            <a:ext cx="1732747" cy="1839143"/>
            <a:chOff x="209945" y="1501725"/>
            <a:chExt cx="2838300" cy="2838300"/>
          </a:xfrm>
        </p:grpSpPr>
        <p:sp>
          <p:nvSpPr>
            <p:cNvPr id="657" name="Google Shape;657;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24"/>
          <p:cNvGrpSpPr/>
          <p:nvPr/>
        </p:nvGrpSpPr>
        <p:grpSpPr>
          <a:xfrm>
            <a:off x="7991108" y="3356608"/>
            <a:ext cx="2000384" cy="2196699"/>
            <a:chOff x="209945" y="1501725"/>
            <a:chExt cx="2838300" cy="2838300"/>
          </a:xfrm>
        </p:grpSpPr>
        <p:sp>
          <p:nvSpPr>
            <p:cNvPr id="663" name="Google Shape;663;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Rectangle 1"/>
          <p:cNvSpPr>
            <a:spLocks noChangeArrowheads="1"/>
          </p:cNvSpPr>
          <p:nvPr/>
        </p:nvSpPr>
        <p:spPr bwMode="auto">
          <a:xfrm>
            <a:off x="2293620" y="84899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
        <p:nvSpPr>
          <p:cNvPr id="14" name="Rectangle 2"/>
          <p:cNvSpPr>
            <a:spLocks noChangeArrowheads="1"/>
          </p:cNvSpPr>
          <p:nvPr/>
        </p:nvSpPr>
        <p:spPr bwMode="auto">
          <a:xfrm>
            <a:off x="2293620" y="277325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graphicFrame>
        <p:nvGraphicFramePr>
          <p:cNvPr id="2" name="Tabla 1"/>
          <p:cNvGraphicFramePr>
            <a:graphicFrameLocks noGrp="1"/>
          </p:cNvGraphicFramePr>
          <p:nvPr>
            <p:extLst>
              <p:ext uri="{D42A27DB-BD31-4B8C-83A1-F6EECF244321}">
                <p14:modId xmlns:p14="http://schemas.microsoft.com/office/powerpoint/2010/main" val="162833668"/>
              </p:ext>
            </p:extLst>
          </p:nvPr>
        </p:nvGraphicFramePr>
        <p:xfrm>
          <a:off x="2179320" y="840951"/>
          <a:ext cx="4572000" cy="1981200"/>
        </p:xfrm>
        <a:graphic>
          <a:graphicData uri="http://schemas.openxmlformats.org/drawingml/2006/table">
            <a:tbl>
              <a:tblPr/>
              <a:tblGrid>
                <a:gridCol w="777240">
                  <a:extLst>
                    <a:ext uri="{9D8B030D-6E8A-4147-A177-3AD203B41FA5}">
                      <a16:colId xmlns:a16="http://schemas.microsoft.com/office/drawing/2014/main" val="2275991020"/>
                    </a:ext>
                  </a:extLst>
                </a:gridCol>
                <a:gridCol w="3794760">
                  <a:extLst>
                    <a:ext uri="{9D8B030D-6E8A-4147-A177-3AD203B41FA5}">
                      <a16:colId xmlns:a16="http://schemas.microsoft.com/office/drawing/2014/main" val="2127891987"/>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Nombre</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RF-5 GESTIÓN MATERIA PRIMA</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790710241"/>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Resumen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Este Gestor se encargará de la planificación, adquisición, supervisión, almacenamiento y utilización eficiente de los materiales básicos necesarios para la producción del trabajo.</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5381338"/>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Entradas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3087937005"/>
                  </a:ext>
                </a:extLst>
              </a:tr>
              <a:tr h="266700">
                <a:tc gridSpan="2">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Identificación, Nombre , Precio, Proveedor, Cualidades</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1598136278"/>
                  </a:ext>
                </a:extLst>
              </a:tr>
              <a:tr h="266700">
                <a:tc gridSpan="2">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Resultados</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408062894"/>
                  </a:ext>
                </a:extLst>
              </a:tr>
              <a:tr h="266700">
                <a:tc gridSpan="2">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Agregar , Editar, Visualizar</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658818026"/>
                  </a:ext>
                </a:extLst>
              </a:tr>
            </a:tbl>
          </a:graphicData>
        </a:graphic>
      </p:graphicFrame>
      <p:sp>
        <p:nvSpPr>
          <p:cNvPr id="3" name="Rectangle 1"/>
          <p:cNvSpPr>
            <a:spLocks noChangeArrowheads="1"/>
          </p:cNvSpPr>
          <p:nvPr/>
        </p:nvSpPr>
        <p:spPr bwMode="auto">
          <a:xfrm>
            <a:off x="2293620" y="71585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
        <p:nvSpPr>
          <p:cNvPr id="5" name="Rectangle 2"/>
          <p:cNvSpPr>
            <a:spLocks noChangeArrowheads="1"/>
          </p:cNvSpPr>
          <p:nvPr/>
        </p:nvSpPr>
        <p:spPr bwMode="auto">
          <a:xfrm>
            <a:off x="2293620" y="277325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graphicFrame>
        <p:nvGraphicFramePr>
          <p:cNvPr id="6" name="Tabla 5"/>
          <p:cNvGraphicFramePr>
            <a:graphicFrameLocks noGrp="1"/>
          </p:cNvGraphicFramePr>
          <p:nvPr>
            <p:extLst>
              <p:ext uri="{D42A27DB-BD31-4B8C-83A1-F6EECF244321}">
                <p14:modId xmlns:p14="http://schemas.microsoft.com/office/powerpoint/2010/main" val="440399745"/>
              </p:ext>
            </p:extLst>
          </p:nvPr>
        </p:nvGraphicFramePr>
        <p:xfrm>
          <a:off x="2179320" y="3013075"/>
          <a:ext cx="4572000" cy="1828800"/>
        </p:xfrm>
        <a:graphic>
          <a:graphicData uri="http://schemas.openxmlformats.org/drawingml/2006/table">
            <a:tbl>
              <a:tblPr/>
              <a:tblGrid>
                <a:gridCol w="777240">
                  <a:extLst>
                    <a:ext uri="{9D8B030D-6E8A-4147-A177-3AD203B41FA5}">
                      <a16:colId xmlns:a16="http://schemas.microsoft.com/office/drawing/2014/main" val="3318820901"/>
                    </a:ext>
                  </a:extLst>
                </a:gridCol>
                <a:gridCol w="3794760">
                  <a:extLst>
                    <a:ext uri="{9D8B030D-6E8A-4147-A177-3AD203B41FA5}">
                      <a16:colId xmlns:a16="http://schemas.microsoft.com/office/drawing/2014/main" val="548576713"/>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Nombre</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dirty="0" smtClean="0">
                          <a:solidFill>
                            <a:srgbClr val="000000"/>
                          </a:solidFill>
                          <a:effectLst/>
                          <a:latin typeface="Calibri" panose="020F0502020204030204" pitchFamily="34" charset="0"/>
                        </a:rPr>
                        <a:t>RF-6 </a:t>
                      </a:r>
                      <a:r>
                        <a:rPr lang="es-CO" sz="1000" b="0" i="0" u="none" strike="noStrike" dirty="0">
                          <a:solidFill>
                            <a:srgbClr val="000000"/>
                          </a:solidFill>
                          <a:effectLst/>
                          <a:latin typeface="Calibri" panose="020F0502020204030204" pitchFamily="34" charset="0"/>
                        </a:rPr>
                        <a:t>GESTIÓN PRODUCTOS</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1243123795"/>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resumen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Este Gestor se encargará de Administrar y Monitorear y tener un registro de  los Productos Pedidos</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2219593"/>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Entradas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298039332"/>
                  </a:ext>
                </a:extLst>
              </a:tr>
              <a:tr h="266700">
                <a:tc gridSpan="2">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Identificación, Nombre Clave , Estado, Cantidad y Atributos.</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4208940113"/>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Resultados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418551706"/>
                  </a:ext>
                </a:extLst>
              </a:tr>
              <a:tr h="266700">
                <a:tc gridSpan="2">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Monitorear, Editar Estado, Crear, Editar</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47300567"/>
                  </a:ext>
                </a:extLst>
              </a:tr>
            </a:tbl>
          </a:graphicData>
        </a:graphic>
      </p:graphicFrame>
      <p:sp>
        <p:nvSpPr>
          <p:cNvPr id="7" name="Rectangle 3"/>
          <p:cNvSpPr>
            <a:spLocks noChangeArrowheads="1"/>
          </p:cNvSpPr>
          <p:nvPr/>
        </p:nvSpPr>
        <p:spPr bwMode="auto">
          <a:xfrm>
            <a:off x="2179320" y="30130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Tree>
    <p:extLst>
      <p:ext uri="{BB962C8B-B14F-4D97-AF65-F5344CB8AC3E}">
        <p14:creationId xmlns:p14="http://schemas.microsoft.com/office/powerpoint/2010/main" val="2293107747"/>
      </p:ext>
    </p:extLst>
  </p:cSld>
  <p:clrMapOvr>
    <a:masterClrMapping/>
  </p:clrMapOvr>
  <p:transition spd="slow">
    <p:cove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6" name="Google Shape;646;p24"/>
          <p:cNvSpPr txBox="1">
            <a:spLocks noGrp="1"/>
          </p:cNvSpPr>
          <p:nvPr>
            <p:ph type="sldNum" idx="12"/>
          </p:nvPr>
        </p:nvSpPr>
        <p:spPr>
          <a:xfrm>
            <a:off x="7151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14</a:t>
            </a:fld>
            <a:endParaRPr/>
          </a:p>
        </p:txBody>
      </p:sp>
      <p:grpSp>
        <p:nvGrpSpPr>
          <p:cNvPr id="656" name="Google Shape;656;p24"/>
          <p:cNvGrpSpPr/>
          <p:nvPr/>
        </p:nvGrpSpPr>
        <p:grpSpPr>
          <a:xfrm>
            <a:off x="-468938" y="1066891"/>
            <a:ext cx="1732747" cy="1839143"/>
            <a:chOff x="209945" y="1501725"/>
            <a:chExt cx="2838300" cy="2838300"/>
          </a:xfrm>
        </p:grpSpPr>
        <p:sp>
          <p:nvSpPr>
            <p:cNvPr id="657" name="Google Shape;657;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24"/>
          <p:cNvGrpSpPr/>
          <p:nvPr/>
        </p:nvGrpSpPr>
        <p:grpSpPr>
          <a:xfrm>
            <a:off x="7991108" y="3356608"/>
            <a:ext cx="2000384" cy="2196699"/>
            <a:chOff x="209945" y="1501725"/>
            <a:chExt cx="2838300" cy="2838300"/>
          </a:xfrm>
        </p:grpSpPr>
        <p:sp>
          <p:nvSpPr>
            <p:cNvPr id="663" name="Google Shape;663;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Rectangle 1"/>
          <p:cNvSpPr>
            <a:spLocks noChangeArrowheads="1"/>
          </p:cNvSpPr>
          <p:nvPr/>
        </p:nvSpPr>
        <p:spPr bwMode="auto">
          <a:xfrm>
            <a:off x="2293620" y="84899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
        <p:nvSpPr>
          <p:cNvPr id="14" name="Rectangle 2"/>
          <p:cNvSpPr>
            <a:spLocks noChangeArrowheads="1"/>
          </p:cNvSpPr>
          <p:nvPr/>
        </p:nvSpPr>
        <p:spPr bwMode="auto">
          <a:xfrm>
            <a:off x="2293620" y="277325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graphicFrame>
        <p:nvGraphicFramePr>
          <p:cNvPr id="2" name="Tabla 1"/>
          <p:cNvGraphicFramePr>
            <a:graphicFrameLocks noGrp="1"/>
          </p:cNvGraphicFramePr>
          <p:nvPr>
            <p:extLst>
              <p:ext uri="{D42A27DB-BD31-4B8C-83A1-F6EECF244321}">
                <p14:modId xmlns:p14="http://schemas.microsoft.com/office/powerpoint/2010/main" val="2271900643"/>
              </p:ext>
            </p:extLst>
          </p:nvPr>
        </p:nvGraphicFramePr>
        <p:xfrm>
          <a:off x="2286000" y="1565275"/>
          <a:ext cx="4572000" cy="2590800"/>
        </p:xfrm>
        <a:graphic>
          <a:graphicData uri="http://schemas.openxmlformats.org/drawingml/2006/table">
            <a:tbl>
              <a:tblPr/>
              <a:tblGrid>
                <a:gridCol w="777240">
                  <a:extLst>
                    <a:ext uri="{9D8B030D-6E8A-4147-A177-3AD203B41FA5}">
                      <a16:colId xmlns:a16="http://schemas.microsoft.com/office/drawing/2014/main" val="3193521565"/>
                    </a:ext>
                  </a:extLst>
                </a:gridCol>
                <a:gridCol w="3794760">
                  <a:extLst>
                    <a:ext uri="{9D8B030D-6E8A-4147-A177-3AD203B41FA5}">
                      <a16:colId xmlns:a16="http://schemas.microsoft.com/office/drawing/2014/main" val="1448556933"/>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Nombre</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dirty="0" smtClean="0">
                          <a:solidFill>
                            <a:srgbClr val="000000"/>
                          </a:solidFill>
                          <a:effectLst/>
                          <a:latin typeface="Calibri" panose="020F0502020204030204" pitchFamily="34" charset="0"/>
                        </a:rPr>
                        <a:t>RF-7 </a:t>
                      </a:r>
                      <a:r>
                        <a:rPr lang="es-CO" sz="1000" b="0" i="0" u="none" strike="noStrike" dirty="0">
                          <a:solidFill>
                            <a:srgbClr val="000000"/>
                          </a:solidFill>
                          <a:effectLst/>
                          <a:latin typeface="Calibri" panose="020F0502020204030204" pitchFamily="34" charset="0"/>
                        </a:rPr>
                        <a:t>GESTIÓN PEDIDOS</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1788553380"/>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Resumen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Este Gestor se encargará de implementar un sistema que permita la recepción, registro, procesamiento y seguimiento eficiente de los pedidos realizados por los clientes.</a:t>
                      </a:r>
                      <a:endParaRPr lang="es-ES">
                        <a:effectLst/>
                      </a:endParaRPr>
                    </a:p>
                    <a:p>
                      <a:pPr rtl="0" fontAlgn="t">
                        <a:spcBef>
                          <a:spcPts val="0"/>
                        </a:spcBef>
                        <a:spcAft>
                          <a:spcPts val="0"/>
                        </a:spcAft>
                      </a:pPr>
                      <a:r>
                        <a:rPr lang="es-ES" sz="1000" b="0" i="0" u="none" strike="noStrike">
                          <a:solidFill>
                            <a:srgbClr val="000000"/>
                          </a:solidFill>
                          <a:effectLst/>
                          <a:latin typeface="Calibri" panose="020F0502020204030204" pitchFamily="34" charset="0"/>
                        </a:rPr>
                        <a:t>Este gestor incluirá la capacidad de comunicarse con los clientes para confirmar detalles, proporcionar actualizaciones sobre el estado del pedido y resolver cualquier problema que pueda surgir durante el proceso. </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09475013"/>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Entradas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1943489565"/>
                  </a:ext>
                </a:extLst>
              </a:tr>
              <a:tr h="266700">
                <a:tc gridSpan="2">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Identificación, Datos clientes, Datos del Producto , Fechas,  Instrucciones</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4102535093"/>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Resultados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3536158585"/>
                  </a:ext>
                </a:extLst>
              </a:tr>
              <a:tr h="266700">
                <a:tc gridSpan="2">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Editar, Crear , Monitorear</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2916678176"/>
                  </a:ext>
                </a:extLst>
              </a:tr>
            </a:tbl>
          </a:graphicData>
        </a:graphic>
      </p:graphicFrame>
      <p:sp>
        <p:nvSpPr>
          <p:cNvPr id="3" name="Rectangle 1"/>
          <p:cNvSpPr>
            <a:spLocks noChangeArrowheads="1"/>
          </p:cNvSpPr>
          <p:nvPr/>
        </p:nvSpPr>
        <p:spPr bwMode="auto">
          <a:xfrm>
            <a:off x="2286000" y="15652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Tree>
    <p:extLst>
      <p:ext uri="{BB962C8B-B14F-4D97-AF65-F5344CB8AC3E}">
        <p14:creationId xmlns:p14="http://schemas.microsoft.com/office/powerpoint/2010/main" val="4226144697"/>
      </p:ext>
    </p:extLst>
  </p:cSld>
  <p:clrMapOvr>
    <a:masterClrMapping/>
  </p:clrMapOvr>
  <p:transition spd="slow">
    <p:cove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6" name="Google Shape;646;p24"/>
          <p:cNvSpPr txBox="1">
            <a:spLocks noGrp="1"/>
          </p:cNvSpPr>
          <p:nvPr>
            <p:ph type="sldNum" idx="12"/>
          </p:nvPr>
        </p:nvSpPr>
        <p:spPr>
          <a:xfrm>
            <a:off x="7151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15</a:t>
            </a:fld>
            <a:endParaRPr/>
          </a:p>
        </p:txBody>
      </p:sp>
      <p:grpSp>
        <p:nvGrpSpPr>
          <p:cNvPr id="656" name="Google Shape;656;p24"/>
          <p:cNvGrpSpPr/>
          <p:nvPr/>
        </p:nvGrpSpPr>
        <p:grpSpPr>
          <a:xfrm>
            <a:off x="-468938" y="1066891"/>
            <a:ext cx="1732747" cy="1839143"/>
            <a:chOff x="209945" y="1501725"/>
            <a:chExt cx="2838300" cy="2838300"/>
          </a:xfrm>
        </p:grpSpPr>
        <p:sp>
          <p:nvSpPr>
            <p:cNvPr id="657" name="Google Shape;657;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24"/>
          <p:cNvGrpSpPr/>
          <p:nvPr/>
        </p:nvGrpSpPr>
        <p:grpSpPr>
          <a:xfrm>
            <a:off x="7991108" y="3356608"/>
            <a:ext cx="2000384" cy="2196699"/>
            <a:chOff x="209945" y="1501725"/>
            <a:chExt cx="2838300" cy="2838300"/>
          </a:xfrm>
        </p:grpSpPr>
        <p:sp>
          <p:nvSpPr>
            <p:cNvPr id="663" name="Google Shape;663;p24"/>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4"/>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Rectangle 1"/>
          <p:cNvSpPr>
            <a:spLocks noChangeArrowheads="1"/>
          </p:cNvSpPr>
          <p:nvPr/>
        </p:nvSpPr>
        <p:spPr bwMode="auto">
          <a:xfrm>
            <a:off x="2293620" y="84899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
        <p:nvSpPr>
          <p:cNvPr id="14" name="Rectangle 2"/>
          <p:cNvSpPr>
            <a:spLocks noChangeArrowheads="1"/>
          </p:cNvSpPr>
          <p:nvPr/>
        </p:nvSpPr>
        <p:spPr bwMode="auto">
          <a:xfrm>
            <a:off x="2293620" y="277325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
        <p:nvSpPr>
          <p:cNvPr id="3" name="Rectangle 1"/>
          <p:cNvSpPr>
            <a:spLocks noChangeArrowheads="1"/>
          </p:cNvSpPr>
          <p:nvPr/>
        </p:nvSpPr>
        <p:spPr bwMode="auto">
          <a:xfrm>
            <a:off x="2286000" y="15652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graphicFrame>
        <p:nvGraphicFramePr>
          <p:cNvPr id="4" name="Tabla 3"/>
          <p:cNvGraphicFramePr>
            <a:graphicFrameLocks noGrp="1"/>
          </p:cNvGraphicFramePr>
          <p:nvPr>
            <p:extLst>
              <p:ext uri="{D42A27DB-BD31-4B8C-83A1-F6EECF244321}">
                <p14:modId xmlns:p14="http://schemas.microsoft.com/office/powerpoint/2010/main" val="4088952276"/>
              </p:ext>
            </p:extLst>
          </p:nvPr>
        </p:nvGraphicFramePr>
        <p:xfrm>
          <a:off x="2256967" y="653062"/>
          <a:ext cx="4572000" cy="1981200"/>
        </p:xfrm>
        <a:graphic>
          <a:graphicData uri="http://schemas.openxmlformats.org/drawingml/2006/table">
            <a:tbl>
              <a:tblPr/>
              <a:tblGrid>
                <a:gridCol w="777240">
                  <a:extLst>
                    <a:ext uri="{9D8B030D-6E8A-4147-A177-3AD203B41FA5}">
                      <a16:colId xmlns:a16="http://schemas.microsoft.com/office/drawing/2014/main" val="487504882"/>
                    </a:ext>
                  </a:extLst>
                </a:gridCol>
                <a:gridCol w="3794760">
                  <a:extLst>
                    <a:ext uri="{9D8B030D-6E8A-4147-A177-3AD203B41FA5}">
                      <a16:colId xmlns:a16="http://schemas.microsoft.com/office/drawing/2014/main" val="1086703068"/>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Nombre</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RF-8 GESTIÓN SEGURIDAD </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1571078046"/>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resumen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Gestión que garantice la integridad de los datos y que el manejo de datos sea privado según los roles y posea mecanismos para ayudar a permanecer funcional ante ataques</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9286534"/>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Entradas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2440784459"/>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Control de acceso, Datos, </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3736595259"/>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Resultados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1289446041"/>
                  </a:ext>
                </a:extLst>
              </a:tr>
              <a:tr h="266700">
                <a:tc gridSpan="2">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sistema seguro </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3423430568"/>
                  </a:ext>
                </a:extLst>
              </a:tr>
            </a:tbl>
          </a:graphicData>
        </a:graphic>
      </p:graphicFrame>
      <p:sp>
        <p:nvSpPr>
          <p:cNvPr id="5" name="Rectangle 1"/>
          <p:cNvSpPr>
            <a:spLocks noChangeArrowheads="1"/>
          </p:cNvSpPr>
          <p:nvPr/>
        </p:nvSpPr>
        <p:spPr bwMode="auto">
          <a:xfrm>
            <a:off x="2256967" y="653062"/>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graphicFrame>
        <p:nvGraphicFramePr>
          <p:cNvPr id="6" name="Tabla 5"/>
          <p:cNvGraphicFramePr>
            <a:graphicFrameLocks noGrp="1"/>
          </p:cNvGraphicFramePr>
          <p:nvPr>
            <p:extLst>
              <p:ext uri="{D42A27DB-BD31-4B8C-83A1-F6EECF244321}">
                <p14:modId xmlns:p14="http://schemas.microsoft.com/office/powerpoint/2010/main" val="2241436570"/>
              </p:ext>
            </p:extLst>
          </p:nvPr>
        </p:nvGraphicFramePr>
        <p:xfrm>
          <a:off x="2264587" y="2786662"/>
          <a:ext cx="4572000" cy="1828800"/>
        </p:xfrm>
        <a:graphic>
          <a:graphicData uri="http://schemas.openxmlformats.org/drawingml/2006/table">
            <a:tbl>
              <a:tblPr/>
              <a:tblGrid>
                <a:gridCol w="777240">
                  <a:extLst>
                    <a:ext uri="{9D8B030D-6E8A-4147-A177-3AD203B41FA5}">
                      <a16:colId xmlns:a16="http://schemas.microsoft.com/office/drawing/2014/main" val="3045483364"/>
                    </a:ext>
                  </a:extLst>
                </a:gridCol>
                <a:gridCol w="3794760">
                  <a:extLst>
                    <a:ext uri="{9D8B030D-6E8A-4147-A177-3AD203B41FA5}">
                      <a16:colId xmlns:a16="http://schemas.microsoft.com/office/drawing/2014/main" val="2107420588"/>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Nombre</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RF - 9 GESTIÓN INGRESO AL SISTEMA</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2256532883"/>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resumen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Gestiona el ingreso seguro al sistema y permisos de cada actor, el cual realizará diferentes actividades dependiendo del rol asignado.</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67467969"/>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Entradas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1902445440"/>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Usuario y contraseña</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2737373888"/>
                  </a:ext>
                </a:extLst>
              </a:tr>
              <a:tr h="266700">
                <a:tc gridSpan="2">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Resultados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hMerge="1">
                  <a:txBody>
                    <a:bodyPr/>
                    <a:lstStyle/>
                    <a:p>
                      <a:endParaRPr lang="es-CO"/>
                    </a:p>
                  </a:txBody>
                  <a:tcPr/>
                </a:tc>
                <a:extLst>
                  <a:ext uri="{0D108BD9-81ED-4DB2-BD59-A6C34878D82A}">
                    <a16:rowId xmlns:a16="http://schemas.microsoft.com/office/drawing/2014/main" val="923266273"/>
                  </a:ext>
                </a:extLst>
              </a:tr>
              <a:tr h="266700">
                <a:tc gridSpan="2">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Entrar al sistema, agregar, </a:t>
                      </a:r>
                      <a:r>
                        <a:rPr lang="es-CO" sz="1000" b="0" i="0" u="none" strike="noStrike" dirty="0" err="1">
                          <a:solidFill>
                            <a:srgbClr val="000000"/>
                          </a:solidFill>
                          <a:effectLst/>
                          <a:latin typeface="Calibri" panose="020F0502020204030204" pitchFamily="34" charset="0"/>
                        </a:rPr>
                        <a:t>editar,eliminar</a:t>
                      </a:r>
                      <a:r>
                        <a:rPr lang="es-CO" sz="1000" b="0" i="0" u="none" strike="noStrike" dirty="0">
                          <a:solidFill>
                            <a:srgbClr val="000000"/>
                          </a:solidFill>
                          <a:effectLst/>
                          <a:latin typeface="Calibri" panose="020F0502020204030204" pitchFamily="34" charset="0"/>
                        </a:rPr>
                        <a:t>, monitorear.</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extLst>
                  <a:ext uri="{0D108BD9-81ED-4DB2-BD59-A6C34878D82A}">
                    <a16:rowId xmlns:a16="http://schemas.microsoft.com/office/drawing/2014/main" val="3995544581"/>
                  </a:ext>
                </a:extLst>
              </a:tr>
            </a:tbl>
          </a:graphicData>
        </a:graphic>
      </p:graphicFrame>
      <p:sp>
        <p:nvSpPr>
          <p:cNvPr id="7" name="Rectangle 2"/>
          <p:cNvSpPr>
            <a:spLocks noChangeArrowheads="1"/>
          </p:cNvSpPr>
          <p:nvPr/>
        </p:nvSpPr>
        <p:spPr bwMode="auto">
          <a:xfrm>
            <a:off x="2264587" y="2786662"/>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Tree>
    <p:extLst>
      <p:ext uri="{BB962C8B-B14F-4D97-AF65-F5344CB8AC3E}">
        <p14:creationId xmlns:p14="http://schemas.microsoft.com/office/powerpoint/2010/main" val="1877996566"/>
      </p:ext>
    </p:extLst>
  </p:cSld>
  <p:clrMapOvr>
    <a:masterClrMapping/>
  </p:clrMapOvr>
  <p:transition spd="slow">
    <p:cove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arcador de número de diapositiva 7"/>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s-CO" smtClean="0"/>
              <a:t>16</a:t>
            </a:fld>
            <a:endParaRPr lang="es-CO"/>
          </a:p>
        </p:txBody>
      </p:sp>
      <p:sp>
        <p:nvSpPr>
          <p:cNvPr id="13" name="Título 12"/>
          <p:cNvSpPr>
            <a:spLocks noGrp="1"/>
          </p:cNvSpPr>
          <p:nvPr>
            <p:ph type="title"/>
          </p:nvPr>
        </p:nvSpPr>
        <p:spPr/>
        <p:txBody>
          <a:bodyPr/>
          <a:lstStyle/>
          <a:p>
            <a:r>
              <a:rPr lang="es-CO" dirty="0" smtClean="0"/>
              <a:t>Requerimientos no funcionales</a:t>
            </a:r>
            <a:endParaRPr lang="es-CO" dirty="0"/>
          </a:p>
        </p:txBody>
      </p:sp>
      <p:graphicFrame>
        <p:nvGraphicFramePr>
          <p:cNvPr id="14" name="Tabla 13"/>
          <p:cNvGraphicFramePr>
            <a:graphicFrameLocks noGrp="1"/>
          </p:cNvGraphicFramePr>
          <p:nvPr>
            <p:extLst>
              <p:ext uri="{D42A27DB-BD31-4B8C-83A1-F6EECF244321}">
                <p14:modId xmlns:p14="http://schemas.microsoft.com/office/powerpoint/2010/main" val="594944882"/>
              </p:ext>
            </p:extLst>
          </p:nvPr>
        </p:nvGraphicFramePr>
        <p:xfrm>
          <a:off x="2312670" y="1519555"/>
          <a:ext cx="4579620" cy="2895600"/>
        </p:xfrm>
        <a:graphic>
          <a:graphicData uri="http://schemas.openxmlformats.org/drawingml/2006/table">
            <a:tbl>
              <a:tblPr/>
              <a:tblGrid>
                <a:gridCol w="297180">
                  <a:extLst>
                    <a:ext uri="{9D8B030D-6E8A-4147-A177-3AD203B41FA5}">
                      <a16:colId xmlns:a16="http://schemas.microsoft.com/office/drawing/2014/main" val="127679598"/>
                    </a:ext>
                  </a:extLst>
                </a:gridCol>
                <a:gridCol w="800100">
                  <a:extLst>
                    <a:ext uri="{9D8B030D-6E8A-4147-A177-3AD203B41FA5}">
                      <a16:colId xmlns:a16="http://schemas.microsoft.com/office/drawing/2014/main" val="1341047531"/>
                    </a:ext>
                  </a:extLst>
                </a:gridCol>
                <a:gridCol w="3482340">
                  <a:extLst>
                    <a:ext uri="{9D8B030D-6E8A-4147-A177-3AD203B41FA5}">
                      <a16:colId xmlns:a16="http://schemas.microsoft.com/office/drawing/2014/main" val="1722701129"/>
                    </a:ext>
                  </a:extLst>
                </a:gridCol>
              </a:tblGrid>
              <a:tr h="264122">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Tipo</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Descripción </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extLst>
                  <a:ext uri="{0D108BD9-81ED-4DB2-BD59-A6C34878D82A}">
                    <a16:rowId xmlns:a16="http://schemas.microsoft.com/office/drawing/2014/main" val="3272926627"/>
                  </a:ext>
                </a:extLst>
              </a:tr>
              <a:tr h="264122">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1</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Versatilidad</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Gestión para la adaptación a futuras innovaciones de la Empresa</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08121788"/>
                  </a:ext>
                </a:extLst>
              </a:tr>
              <a:tr h="264122">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2</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Estabilidad</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Gestión que garantice estabilidad para evitar fallos en la ejecución del Sistema.</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63214480"/>
                  </a:ext>
                </a:extLst>
              </a:tr>
              <a:tr h="264122">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3</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UI</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Gestión visual que sea dinámica e intuitiva para que los administrativos, incluso aquellos Usuarios con poco o nulo conocimiento del software, puedan utilizarla sin dificultad</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423391564"/>
                  </a:ext>
                </a:extLst>
              </a:tr>
              <a:tr h="264122">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4</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Contactos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Gestión que integre modos para la Comunicación con Nuevos Clientes usando redes sociales como facebook e instagram. (deseado)</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41757411"/>
                  </a:ext>
                </a:extLst>
              </a:tr>
              <a:tr h="264122">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5</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Optimización</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s-ES" sz="1000" b="0" i="0" u="none" strike="noStrike" dirty="0">
                          <a:solidFill>
                            <a:srgbClr val="000000"/>
                          </a:solidFill>
                          <a:effectLst/>
                          <a:latin typeface="Calibri" panose="020F0502020204030204" pitchFamily="34" charset="0"/>
                        </a:rPr>
                        <a:t>Gestión que garantice al sistema un tiempo de respuesta óptimo al momento de realizar un proceso para mejorar los tiempos al momento de realizar una petición en comparación al sistema actual. </a:t>
                      </a:r>
                      <a:endParaRPr lang="es-E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149376354"/>
                  </a:ext>
                </a:extLst>
              </a:tr>
            </a:tbl>
          </a:graphicData>
        </a:graphic>
      </p:graphicFrame>
      <p:sp>
        <p:nvSpPr>
          <p:cNvPr id="15" name="Rectangle 1"/>
          <p:cNvSpPr>
            <a:spLocks noChangeArrowheads="1"/>
          </p:cNvSpPr>
          <p:nvPr/>
        </p:nvSpPr>
        <p:spPr bwMode="auto">
          <a:xfrm>
            <a:off x="2313305" y="151955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CO"/>
          </a:p>
        </p:txBody>
      </p:sp>
    </p:spTree>
    <p:extLst>
      <p:ext uri="{BB962C8B-B14F-4D97-AF65-F5344CB8AC3E}">
        <p14:creationId xmlns:p14="http://schemas.microsoft.com/office/powerpoint/2010/main" val="1235513207"/>
      </p:ext>
    </p:extLst>
  </p:cSld>
  <p:clrMapOvr>
    <a:masterClrMapping/>
  </p:clrMapOvr>
  <p:transition spd="slow">
    <p:cove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grpSp>
        <p:nvGrpSpPr>
          <p:cNvPr id="739" name="Google Shape;739;p29"/>
          <p:cNvGrpSpPr/>
          <p:nvPr/>
        </p:nvGrpSpPr>
        <p:grpSpPr>
          <a:xfrm>
            <a:off x="-1509927" y="878431"/>
            <a:ext cx="3261491" cy="3261491"/>
            <a:chOff x="209945" y="1501725"/>
            <a:chExt cx="2838300" cy="2838300"/>
          </a:xfrm>
        </p:grpSpPr>
        <p:sp>
          <p:nvSpPr>
            <p:cNvPr id="740" name="Google Shape;740;p29"/>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9"/>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29"/>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dirty="0" smtClean="0"/>
              <a:t>C</a:t>
            </a:r>
            <a:r>
              <a:rPr lang="en" dirty="0" smtClean="0"/>
              <a:t>uadro comparativo</a:t>
            </a:r>
            <a:br>
              <a:rPr lang="en" dirty="0" smtClean="0"/>
            </a:br>
            <a:endParaRPr dirty="0"/>
          </a:p>
        </p:txBody>
      </p:sp>
      <p:sp>
        <p:nvSpPr>
          <p:cNvPr id="745" name="Google Shape;745;p29"/>
          <p:cNvSpPr txBox="1">
            <a:spLocks noGrp="1"/>
          </p:cNvSpPr>
          <p:nvPr>
            <p:ph type="sldNum" idx="12"/>
          </p:nvPr>
        </p:nvSpPr>
        <p:spPr>
          <a:xfrm>
            <a:off x="7256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17</a:t>
            </a:fld>
            <a:endParaRPr/>
          </a:p>
        </p:txBody>
      </p:sp>
      <p:grpSp>
        <p:nvGrpSpPr>
          <p:cNvPr id="747" name="Google Shape;747;p29"/>
          <p:cNvGrpSpPr/>
          <p:nvPr/>
        </p:nvGrpSpPr>
        <p:grpSpPr>
          <a:xfrm>
            <a:off x="8189841" y="4139937"/>
            <a:ext cx="234160" cy="234160"/>
            <a:chOff x="209945" y="1501725"/>
            <a:chExt cx="2838300" cy="2838300"/>
          </a:xfrm>
        </p:grpSpPr>
        <p:sp>
          <p:nvSpPr>
            <p:cNvPr id="748" name="Google Shape;748;p29"/>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9"/>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29"/>
          <p:cNvGrpSpPr/>
          <p:nvPr/>
        </p:nvGrpSpPr>
        <p:grpSpPr>
          <a:xfrm>
            <a:off x="7768466" y="4139937"/>
            <a:ext cx="234160" cy="234160"/>
            <a:chOff x="209945" y="1501725"/>
            <a:chExt cx="2838300" cy="2838300"/>
          </a:xfrm>
        </p:grpSpPr>
        <p:sp>
          <p:nvSpPr>
            <p:cNvPr id="751" name="Google Shape;751;p29"/>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9"/>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29"/>
          <p:cNvGrpSpPr/>
          <p:nvPr/>
        </p:nvGrpSpPr>
        <p:grpSpPr>
          <a:xfrm>
            <a:off x="7347091" y="4139937"/>
            <a:ext cx="234160" cy="234160"/>
            <a:chOff x="209945" y="1501725"/>
            <a:chExt cx="2838300" cy="2838300"/>
          </a:xfrm>
        </p:grpSpPr>
        <p:sp>
          <p:nvSpPr>
            <p:cNvPr id="754" name="Google Shape;754;p29"/>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9"/>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ubtítulo 1"/>
          <p:cNvSpPr>
            <a:spLocks noGrp="1"/>
          </p:cNvSpPr>
          <p:nvPr>
            <p:ph type="subTitle" idx="1"/>
          </p:nvPr>
        </p:nvSpPr>
        <p:spPr>
          <a:xfrm>
            <a:off x="6480301" y="1371229"/>
            <a:ext cx="2576328" cy="1898308"/>
          </a:xfrm>
        </p:spPr>
        <p:txBody>
          <a:bodyPr/>
          <a:lstStyle/>
          <a:p>
            <a:r>
              <a:rPr lang="es-CO" dirty="0"/>
              <a:t>Sistema A: Sistema que se ofrece</a:t>
            </a:r>
          </a:p>
          <a:p>
            <a:r>
              <a:rPr lang="es-CO" dirty="0"/>
              <a:t>Sistema B: 1C:Drive</a:t>
            </a:r>
          </a:p>
          <a:p>
            <a:r>
              <a:rPr lang="es-CO" dirty="0"/>
              <a:t>Sistema C: </a:t>
            </a:r>
            <a:r>
              <a:rPr lang="es-CO" dirty="0" err="1"/>
              <a:t>Mailchimp</a:t>
            </a:r>
            <a:endParaRPr lang="es-CO" dirty="0"/>
          </a:p>
          <a:p>
            <a:r>
              <a:rPr lang="es-CO" dirty="0"/>
              <a:t>Sistema D: </a:t>
            </a:r>
            <a:r>
              <a:rPr lang="es-CO" dirty="0" err="1"/>
              <a:t>Pipefy</a:t>
            </a:r>
            <a:endParaRPr lang="es-CO" dirty="0"/>
          </a:p>
          <a:p>
            <a:r>
              <a:rPr lang="es-CO" dirty="0"/>
              <a:t>Sistema E: STEL </a:t>
            </a:r>
            <a:r>
              <a:rPr lang="es-CO" dirty="0" err="1"/>
              <a:t>order</a:t>
            </a:r>
            <a:endParaRPr lang="es-CO" dirty="0"/>
          </a:p>
          <a:p>
            <a:r>
              <a:rPr lang="es-CO" dirty="0"/>
              <a:t>Sistema F: </a:t>
            </a:r>
            <a:r>
              <a:rPr lang="es-CO" dirty="0" err="1"/>
              <a:t>Ofima</a:t>
            </a:r>
            <a:endParaRPr lang="es-CO" dirty="0"/>
          </a:p>
          <a:p>
            <a:r>
              <a:rPr lang="es-CO" dirty="0"/>
              <a:t>Sistema G: </a:t>
            </a:r>
            <a:r>
              <a:rPr lang="es-CO" dirty="0" err="1"/>
              <a:t>Odoo</a:t>
            </a:r>
            <a:endParaRPr lang="es-CO" dirty="0"/>
          </a:p>
          <a:p>
            <a:r>
              <a:rPr lang="es-CO" dirty="0"/>
              <a:t>Sistema H: </a:t>
            </a:r>
            <a:r>
              <a:rPr lang="es-CO" dirty="0" err="1"/>
              <a:t>Hubspot</a:t>
            </a:r>
            <a:endParaRPr lang="es-CO" dirty="0"/>
          </a:p>
          <a:p>
            <a:r>
              <a:rPr lang="es-CO" dirty="0"/>
              <a:t>Sistema I: </a:t>
            </a:r>
            <a:r>
              <a:rPr lang="es-CO" dirty="0" err="1"/>
              <a:t>Holded</a:t>
            </a:r>
            <a:endParaRPr lang="es-CO" dirty="0"/>
          </a:p>
          <a:p>
            <a:r>
              <a:rPr lang="es-CO" dirty="0"/>
              <a:t>Sistema J: SAP</a:t>
            </a:r>
          </a:p>
          <a:p>
            <a:endParaRPr lang="es-CO" dirty="0"/>
          </a:p>
        </p:txBody>
      </p:sp>
      <p:pic>
        <p:nvPicPr>
          <p:cNvPr id="12290" name="Picture 2" descr="https://lh7-us.googleusercontent.com/-JIWVodP5qWqfV3rCG39kYN7cFATwk9SZHai2CV7Yfy8agl_iL1FtdH8GWjUGDoCRjc-8vw_oZYvniMBASK-EQfNNoQOu53mdrdX2-gx8_wixCpnoaYKO1tLsnb5kQEy5J18n68soNiClAIWagy5k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8656" y="1451130"/>
            <a:ext cx="5734050" cy="34385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ove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grpSp>
        <p:nvGrpSpPr>
          <p:cNvPr id="684" name="Google Shape;684;p26"/>
          <p:cNvGrpSpPr/>
          <p:nvPr/>
        </p:nvGrpSpPr>
        <p:grpSpPr>
          <a:xfrm>
            <a:off x="6798148" y="2312331"/>
            <a:ext cx="3261491" cy="3261491"/>
            <a:chOff x="209945" y="1501725"/>
            <a:chExt cx="2838300" cy="2838300"/>
          </a:xfrm>
        </p:grpSpPr>
        <p:sp>
          <p:nvSpPr>
            <p:cNvPr id="685" name="Google Shape;685;p26"/>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6"/>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 name="Google Shape;687;p26"/>
          <p:cNvSpPr/>
          <p:nvPr/>
        </p:nvSpPr>
        <p:spPr>
          <a:xfrm>
            <a:off x="5213900" y="1394800"/>
            <a:ext cx="3215700" cy="2928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6"/>
          <p:cNvSpPr txBox="1">
            <a:spLocks noGrp="1"/>
          </p:cNvSpPr>
          <p:nvPr>
            <p:ph type="title"/>
          </p:nvPr>
        </p:nvSpPr>
        <p:spPr>
          <a:xfrm>
            <a:off x="1274309" y="69764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smtClean="0"/>
              <a:t>Conclusión </a:t>
            </a:r>
            <a:endParaRPr dirty="0"/>
          </a:p>
        </p:txBody>
      </p:sp>
      <p:sp>
        <p:nvSpPr>
          <p:cNvPr id="689" name="Google Shape;689;p26"/>
          <p:cNvSpPr txBox="1">
            <a:spLocks noGrp="1"/>
          </p:cNvSpPr>
          <p:nvPr>
            <p:ph type="sldNum" idx="12"/>
          </p:nvPr>
        </p:nvSpPr>
        <p:spPr>
          <a:xfrm>
            <a:off x="7256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18</a:t>
            </a:fld>
            <a:endParaRPr/>
          </a:p>
        </p:txBody>
      </p:sp>
      <p:sp>
        <p:nvSpPr>
          <p:cNvPr id="690" name="Google Shape;690;p26"/>
          <p:cNvSpPr txBox="1">
            <a:spLocks noGrp="1"/>
          </p:cNvSpPr>
          <p:nvPr>
            <p:ph type="body" idx="1"/>
          </p:nvPr>
        </p:nvSpPr>
        <p:spPr>
          <a:xfrm>
            <a:off x="1070124" y="1616500"/>
            <a:ext cx="3322200" cy="2707200"/>
          </a:xfrm>
          <a:prstGeom prst="rect">
            <a:avLst/>
          </a:prstGeom>
        </p:spPr>
        <p:txBody>
          <a:bodyPr spcFirstLastPara="1" wrap="square" lIns="91425" tIns="91425" rIns="91425" bIns="91425" anchor="t" anchorCtr="0">
            <a:noAutofit/>
          </a:bodyPr>
          <a:lstStyle/>
          <a:p>
            <a:pPr marL="139700" indent="0">
              <a:buNone/>
            </a:pPr>
            <a:r>
              <a:rPr lang="es-ES" dirty="0"/>
              <a:t/>
            </a:r>
            <a:br>
              <a:rPr lang="es-ES" dirty="0"/>
            </a:br>
            <a:r>
              <a:rPr lang="es-ES" dirty="0"/>
              <a:t>Este sistema brinda una nueva perspectiva en cuanto a la gestión en esta empresa demostrado ser fundamental para mejorar la eficiencia operativa, ya que permite, mejorar los tiempos en diversas fases de los pedidos, también podemos observar que evita el papeleo  innecesario y tiene un impacto positivo en los resultados de gestión administrativa y la satisfacción del cliente. </a:t>
            </a:r>
          </a:p>
          <a:p>
            <a:endParaRPr dirty="0">
              <a:solidFill>
                <a:schemeClr val="dk1"/>
              </a:solidFill>
            </a:endParaRPr>
          </a:p>
        </p:txBody>
      </p:sp>
      <p:grpSp>
        <p:nvGrpSpPr>
          <p:cNvPr id="692" name="Google Shape;692;p26"/>
          <p:cNvGrpSpPr/>
          <p:nvPr/>
        </p:nvGrpSpPr>
        <p:grpSpPr>
          <a:xfrm>
            <a:off x="719991" y="1563975"/>
            <a:ext cx="234160" cy="234160"/>
            <a:chOff x="209945" y="1501725"/>
            <a:chExt cx="2838300" cy="2838300"/>
          </a:xfrm>
        </p:grpSpPr>
        <p:sp>
          <p:nvSpPr>
            <p:cNvPr id="693" name="Google Shape;693;p26"/>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6"/>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Marcador de posición de imagen 4"/>
          <p:cNvPicPr>
            <a:picLocks noGrp="1" noChangeAspect="1"/>
          </p:cNvPicPr>
          <p:nvPr>
            <p:ph type="pic" idx="2"/>
          </p:nvPr>
        </p:nvPicPr>
        <p:blipFill>
          <a:blip r:embed="rId3">
            <a:extLst>
              <a:ext uri="{28A0092B-C50C-407E-A947-70E740481C1C}">
                <a14:useLocalDpi xmlns:a14="http://schemas.microsoft.com/office/drawing/2010/main" val="0"/>
              </a:ext>
            </a:extLst>
          </a:blip>
          <a:srcRect t="5948" b="5948"/>
          <a:stretch>
            <a:fillRect/>
          </a:stretch>
        </p:blipFill>
        <p:spPr/>
      </p:pic>
    </p:spTree>
  </p:cSld>
  <p:clrMapOvr>
    <a:masterClrMapping/>
  </p:clrMapOvr>
  <p:transition spd="slow">
    <p:cove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pic>
        <p:nvPicPr>
          <p:cNvPr id="2" name="Imagen 1"/>
          <p:cNvPicPr>
            <a:picLocks noChangeAspect="1"/>
          </p:cNvPicPr>
          <p:nvPr/>
        </p:nvPicPr>
        <p:blipFill>
          <a:blip r:embed="rId3"/>
          <a:stretch>
            <a:fillRect/>
          </a:stretch>
        </p:blipFill>
        <p:spPr>
          <a:xfrm>
            <a:off x="-1363980" y="-3074670"/>
            <a:ext cx="15240000" cy="11430000"/>
          </a:xfrm>
          <a:prstGeom prst="rect">
            <a:avLst/>
          </a:prstGeom>
        </p:spPr>
      </p:pic>
      <p:sp>
        <p:nvSpPr>
          <p:cNvPr id="821" name="Google Shape;821;p31"/>
          <p:cNvSpPr txBox="1">
            <a:spLocks noGrp="1"/>
          </p:cNvSpPr>
          <p:nvPr>
            <p:ph type="sldNum" idx="12"/>
          </p:nvPr>
        </p:nvSpPr>
        <p:spPr>
          <a:xfrm>
            <a:off x="7151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19</a:t>
            </a:fld>
            <a:endParaRPr/>
          </a:p>
        </p:txBody>
      </p:sp>
      <p:sp>
        <p:nvSpPr>
          <p:cNvPr id="822" name="Google Shape;822;p31"/>
          <p:cNvSpPr txBox="1">
            <a:spLocks noGrp="1"/>
          </p:cNvSpPr>
          <p:nvPr>
            <p:ph type="title"/>
          </p:nvPr>
        </p:nvSpPr>
        <p:spPr>
          <a:xfrm>
            <a:off x="715000" y="3893600"/>
            <a:ext cx="77139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CO" dirty="0" err="1" smtClean="0"/>
              <a:t>Exhivir</a:t>
            </a:r>
            <a:r>
              <a:rPr lang="es-CO" dirty="0" smtClean="0"/>
              <a:t> soluciones metálicas S.A.S</a:t>
            </a:r>
            <a:endParaRPr dirty="0"/>
          </a:p>
        </p:txBody>
      </p:sp>
      <p:grpSp>
        <p:nvGrpSpPr>
          <p:cNvPr id="823" name="Google Shape;823;p31"/>
          <p:cNvGrpSpPr/>
          <p:nvPr/>
        </p:nvGrpSpPr>
        <p:grpSpPr>
          <a:xfrm>
            <a:off x="714991" y="732495"/>
            <a:ext cx="234160" cy="234160"/>
            <a:chOff x="209945" y="1501725"/>
            <a:chExt cx="2838300" cy="2838300"/>
          </a:xfrm>
        </p:grpSpPr>
        <p:sp>
          <p:nvSpPr>
            <p:cNvPr id="824" name="Google Shape;824;p31"/>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31"/>
          <p:cNvGrpSpPr/>
          <p:nvPr/>
        </p:nvGrpSpPr>
        <p:grpSpPr>
          <a:xfrm>
            <a:off x="8194741" y="732495"/>
            <a:ext cx="234160" cy="234160"/>
            <a:chOff x="209945" y="1501725"/>
            <a:chExt cx="2838300" cy="2838300"/>
          </a:xfrm>
        </p:grpSpPr>
        <p:sp>
          <p:nvSpPr>
            <p:cNvPr id="827" name="Google Shape;827;p31"/>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p31"/>
          <p:cNvSpPr txBox="1"/>
          <p:nvPr/>
        </p:nvSpPr>
        <p:spPr>
          <a:xfrm>
            <a:off x="6316300" y="222696"/>
            <a:ext cx="2112600" cy="31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b="1">
                <a:solidFill>
                  <a:schemeClr val="lt1"/>
                </a:solidFill>
                <a:latin typeface="Cabin"/>
                <a:ea typeface="Cabin"/>
                <a:cs typeface="Cabin"/>
                <a:sym typeface="Cabin"/>
              </a:rPr>
              <a:t>2XXX</a:t>
            </a:r>
            <a:endParaRPr sz="1200" b="1">
              <a:solidFill>
                <a:schemeClr val="lt1"/>
              </a:solidFill>
              <a:latin typeface="Cabin"/>
              <a:ea typeface="Cabin"/>
              <a:cs typeface="Cabin"/>
              <a:sym typeface="Cabin"/>
            </a:endParaRPr>
          </a:p>
        </p:txBody>
      </p:sp>
    </p:spTree>
  </p:cSld>
  <p:clrMapOvr>
    <a:masterClrMapping/>
  </p:clrMapOvr>
  <p:transition spd="slow">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27"/>
          <p:cNvGrpSpPr/>
          <p:nvPr/>
        </p:nvGrpSpPr>
        <p:grpSpPr>
          <a:xfrm>
            <a:off x="-936151" y="1408356"/>
            <a:ext cx="3261491" cy="3261491"/>
            <a:chOff x="209945" y="1501725"/>
            <a:chExt cx="2838300" cy="2838300"/>
          </a:xfrm>
        </p:grpSpPr>
        <p:sp>
          <p:nvSpPr>
            <p:cNvPr id="700" name="Google Shape;700;p27"/>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7"/>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27"/>
          <p:cNvSpPr txBox="1">
            <a:spLocks noGrp="1"/>
          </p:cNvSpPr>
          <p:nvPr>
            <p:ph type="subTitle" idx="1"/>
          </p:nvPr>
        </p:nvSpPr>
        <p:spPr>
          <a:xfrm>
            <a:off x="1876000" y="1095688"/>
            <a:ext cx="6552900" cy="1780500"/>
          </a:xfrm>
          <a:prstGeom prst="rect">
            <a:avLst/>
          </a:prstGeom>
        </p:spPr>
        <p:txBody>
          <a:bodyPr spcFirstLastPara="1" wrap="square" lIns="91425" tIns="91425" rIns="91425" bIns="91425" anchor="ctr" anchorCtr="0">
            <a:noAutofit/>
          </a:bodyPr>
          <a:lstStyle/>
          <a:p>
            <a:pPr marL="0" lvl="0" indent="0" algn="ctr"/>
            <a:r>
              <a:rPr lang="es-ES" sz="1400" dirty="0" err="1" smtClean="0"/>
              <a:t>Exhivir</a:t>
            </a:r>
            <a:r>
              <a:rPr lang="es-ES" sz="1400" dirty="0" smtClean="0"/>
              <a:t> </a:t>
            </a:r>
            <a:r>
              <a:rPr lang="es-ES" sz="1400" dirty="0"/>
              <a:t>soluciones metálicas, es una empresa que ha estado en el mercado desde el 2018, Enfocada en el área de ornamentación, dedicada a la fabricación de muebles en estructura metálica, cuenta con un equipo de 7 integrantes (5 empleados, secretaria y administrador) y tiene cuatro clientes fijos con los que suelen  tener proyectos grandes y pequeños.</a:t>
            </a:r>
            <a:endParaRPr sz="1400" dirty="0"/>
          </a:p>
        </p:txBody>
      </p:sp>
      <p:sp>
        <p:nvSpPr>
          <p:cNvPr id="703" name="Google Shape;703;p27"/>
          <p:cNvSpPr txBox="1">
            <a:spLocks noGrp="1"/>
          </p:cNvSpPr>
          <p:nvPr>
            <p:ph type="sldNum" idx="12"/>
          </p:nvPr>
        </p:nvSpPr>
        <p:spPr>
          <a:xfrm>
            <a:off x="7151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a:t>
            </a:fld>
            <a:endParaRPr/>
          </a:p>
        </p:txBody>
      </p:sp>
      <p:sp>
        <p:nvSpPr>
          <p:cNvPr id="704" name="Google Shape;704;p27"/>
          <p:cNvSpPr txBox="1">
            <a:spLocks noGrp="1"/>
          </p:cNvSpPr>
          <p:nvPr>
            <p:ph type="title"/>
          </p:nvPr>
        </p:nvSpPr>
        <p:spPr>
          <a:xfrm>
            <a:off x="3865000" y="3320338"/>
            <a:ext cx="4563900" cy="62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CO" dirty="0" smtClean="0"/>
              <a:t>QUIENES SON</a:t>
            </a:r>
            <a:endParaRPr dirty="0"/>
          </a:p>
        </p:txBody>
      </p:sp>
      <p:cxnSp>
        <p:nvCxnSpPr>
          <p:cNvPr id="705" name="Google Shape;705;p27"/>
          <p:cNvCxnSpPr/>
          <p:nvPr/>
        </p:nvCxnSpPr>
        <p:spPr>
          <a:xfrm>
            <a:off x="4217800" y="3248613"/>
            <a:ext cx="4211100" cy="0"/>
          </a:xfrm>
          <a:prstGeom prst="straightConnector1">
            <a:avLst/>
          </a:prstGeom>
          <a:noFill/>
          <a:ln w="9525" cap="flat" cmpd="sng">
            <a:solidFill>
              <a:schemeClr val="dk1"/>
            </a:solidFill>
            <a:prstDash val="solid"/>
            <a:round/>
            <a:headEnd type="none" w="med" len="med"/>
            <a:tailEnd type="none" w="med" len="med"/>
          </a:ln>
        </p:spPr>
      </p:cxnSp>
      <p:cxnSp>
        <p:nvCxnSpPr>
          <p:cNvPr id="706" name="Google Shape;706;p27"/>
          <p:cNvCxnSpPr/>
          <p:nvPr/>
        </p:nvCxnSpPr>
        <p:spPr>
          <a:xfrm>
            <a:off x="4217800" y="4047813"/>
            <a:ext cx="4211100" cy="0"/>
          </a:xfrm>
          <a:prstGeom prst="straightConnector1">
            <a:avLst/>
          </a:prstGeom>
          <a:noFill/>
          <a:ln w="9525" cap="flat" cmpd="sng">
            <a:solidFill>
              <a:schemeClr val="dk1"/>
            </a:solidFill>
            <a:prstDash val="solid"/>
            <a:round/>
            <a:headEnd type="none" w="med" len="med"/>
            <a:tailEnd type="none" w="med" len="med"/>
          </a:ln>
        </p:spPr>
      </p:cxnSp>
      <p:sp>
        <p:nvSpPr>
          <p:cNvPr id="708" name="Google Shape;708;p27"/>
          <p:cNvSpPr txBox="1"/>
          <p:nvPr/>
        </p:nvSpPr>
        <p:spPr>
          <a:xfrm>
            <a:off x="6316300" y="222696"/>
            <a:ext cx="2112600" cy="31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b="1">
                <a:latin typeface="Cabin"/>
                <a:ea typeface="Cabin"/>
                <a:cs typeface="Cabin"/>
                <a:sym typeface="Cabin"/>
              </a:rPr>
              <a:t>2XXX</a:t>
            </a:r>
            <a:endParaRPr sz="1200" b="1">
              <a:latin typeface="Cabin"/>
              <a:ea typeface="Cabin"/>
              <a:cs typeface="Cabin"/>
              <a:sym typeface="Cabin"/>
            </a:endParaRPr>
          </a:p>
        </p:txBody>
      </p:sp>
    </p:spTree>
  </p:cSld>
  <p:clrMapOvr>
    <a:masterClrMapping/>
  </p:clrMapOvr>
  <p:transition spd="slow">
    <p:cove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81" name="Google Shape;881;p34"/>
          <p:cNvSpPr txBox="1">
            <a:spLocks noGrp="1"/>
          </p:cNvSpPr>
          <p:nvPr>
            <p:ph type="sldNum" idx="12"/>
          </p:nvPr>
        </p:nvSpPr>
        <p:spPr>
          <a:xfrm>
            <a:off x="715109" y="466985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20</a:t>
            </a:fld>
            <a:endParaRPr/>
          </a:p>
        </p:txBody>
      </p:sp>
      <p:sp>
        <p:nvSpPr>
          <p:cNvPr id="886" name="Google Shape;886;p34"/>
          <p:cNvSpPr txBox="1"/>
          <p:nvPr/>
        </p:nvSpPr>
        <p:spPr>
          <a:xfrm>
            <a:off x="6316300" y="222696"/>
            <a:ext cx="2112600" cy="312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b="1">
                <a:latin typeface="Cabin"/>
                <a:ea typeface="Cabin"/>
                <a:cs typeface="Cabin"/>
                <a:sym typeface="Cabin"/>
              </a:rPr>
              <a:t>2XXX</a:t>
            </a:r>
            <a:endParaRPr sz="1200" b="1">
              <a:latin typeface="Cabin"/>
              <a:ea typeface="Cabin"/>
              <a:cs typeface="Cabin"/>
              <a:sym typeface="Cabin"/>
            </a:endParaRPr>
          </a:p>
        </p:txBody>
      </p:sp>
      <p:cxnSp>
        <p:nvCxnSpPr>
          <p:cNvPr id="892" name="Google Shape;892;p34"/>
          <p:cNvCxnSpPr/>
          <p:nvPr/>
        </p:nvCxnSpPr>
        <p:spPr>
          <a:xfrm>
            <a:off x="715100" y="2250200"/>
            <a:ext cx="3760200" cy="0"/>
          </a:xfrm>
          <a:prstGeom prst="straightConnector1">
            <a:avLst/>
          </a:prstGeom>
          <a:noFill/>
          <a:ln w="9525" cap="flat" cmpd="sng">
            <a:solidFill>
              <a:schemeClr val="dk1"/>
            </a:solidFill>
            <a:prstDash val="solid"/>
            <a:round/>
            <a:headEnd type="none" w="med" len="med"/>
            <a:tailEnd type="none" w="med" len="med"/>
          </a:ln>
        </p:spPr>
      </p:cxnSp>
      <p:sp>
        <p:nvSpPr>
          <p:cNvPr id="3" name="AutoShape 2" descr="blob:https://web.whatsapp.com/56252bd6-0d54-4900-bf27-5b9f52fd7b25"/>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pic>
        <p:nvPicPr>
          <p:cNvPr id="7" name="Imagen 6"/>
          <p:cNvPicPr>
            <a:picLocks noChangeAspect="1"/>
          </p:cNvPicPr>
          <p:nvPr/>
        </p:nvPicPr>
        <p:blipFill>
          <a:blip r:embed="rId3"/>
          <a:stretch>
            <a:fillRect/>
          </a:stretch>
        </p:blipFill>
        <p:spPr>
          <a:xfrm>
            <a:off x="4887959" y="1109665"/>
            <a:ext cx="3421677" cy="3756986"/>
          </a:xfrm>
          <a:prstGeom prst="rect">
            <a:avLst/>
          </a:prstGeom>
        </p:spPr>
      </p:pic>
      <p:sp>
        <p:nvSpPr>
          <p:cNvPr id="33" name="Google Shape;882;p34"/>
          <p:cNvSpPr txBox="1">
            <a:spLocks/>
          </p:cNvSpPr>
          <p:nvPr/>
        </p:nvSpPr>
        <p:spPr>
          <a:xfrm>
            <a:off x="715100" y="2373205"/>
            <a:ext cx="3534900" cy="99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Days One"/>
              <a:buNone/>
              <a:defRPr sz="5200" b="0" i="0" u="none" strike="noStrike" cap="none">
                <a:solidFill>
                  <a:schemeClr val="dk1"/>
                </a:solidFill>
                <a:latin typeface="Days One"/>
                <a:ea typeface="Days One"/>
                <a:cs typeface="Days One"/>
                <a:sym typeface="Days One"/>
              </a:defRPr>
            </a:lvl1pPr>
            <a:lvl2pPr marR="0" lvl="1"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9pPr>
          </a:lstStyle>
          <a:p>
            <a:r>
              <a:rPr lang="es-CO" smtClean="0"/>
              <a:t>Gracias!</a:t>
            </a:r>
            <a:endParaRPr lang="es-CO" dirty="0"/>
          </a:p>
        </p:txBody>
      </p:sp>
      <p:cxnSp>
        <p:nvCxnSpPr>
          <p:cNvPr id="35" name="Google Shape;892;p34"/>
          <p:cNvCxnSpPr/>
          <p:nvPr/>
        </p:nvCxnSpPr>
        <p:spPr>
          <a:xfrm>
            <a:off x="715100" y="3444030"/>
            <a:ext cx="376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ransition spd="slow">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a:xfrm>
            <a:off x="2682240" y="3375659"/>
            <a:ext cx="6252770" cy="1290391"/>
          </a:xfrm>
        </p:spPr>
        <p:txBody>
          <a:bodyPr/>
          <a:lstStyle/>
          <a:p>
            <a:pPr algn="ctr"/>
            <a:r>
              <a:rPr lang="es-ES" sz="3200" dirty="0"/>
              <a:t/>
            </a:r>
            <a:br>
              <a:rPr lang="es-ES" sz="3200" dirty="0"/>
            </a:br>
            <a:r>
              <a:rPr lang="es-ES" sz="2000" dirty="0">
                <a:latin typeface="Cabin" panose="020B0604020202020204" charset="0"/>
              </a:rPr>
              <a:t>Nuestro objetivo es desarrollar un software de gestión para la empresa </a:t>
            </a:r>
            <a:r>
              <a:rPr lang="es-ES" sz="2000" dirty="0" err="1" smtClean="0">
                <a:latin typeface="Cabin" panose="020B0604020202020204" charset="0"/>
              </a:rPr>
              <a:t>exhivir</a:t>
            </a:r>
            <a:r>
              <a:rPr lang="es-ES" sz="2000" dirty="0" smtClean="0">
                <a:latin typeface="Cabin" panose="020B0604020202020204" charset="0"/>
              </a:rPr>
              <a:t> </a:t>
            </a:r>
            <a:r>
              <a:rPr lang="es-ES" sz="2000" dirty="0">
                <a:latin typeface="Cabin" panose="020B0604020202020204" charset="0"/>
              </a:rPr>
              <a:t>soluciones metálicas con el fin de  organizar la parte administrativa. </a:t>
            </a:r>
            <a:r>
              <a:rPr lang="es-ES" sz="3200" dirty="0">
                <a:latin typeface="Cabin" panose="020B0604020202020204" charset="0"/>
              </a:rPr>
              <a:t/>
            </a:r>
            <a:br>
              <a:rPr lang="es-ES" sz="3200" dirty="0">
                <a:latin typeface="Cabin" panose="020B0604020202020204" charset="0"/>
              </a:rPr>
            </a:br>
            <a:r>
              <a:rPr lang="es-ES" sz="3200" dirty="0"/>
              <a:t/>
            </a:r>
            <a:br>
              <a:rPr lang="es-ES" sz="3200" dirty="0"/>
            </a:br>
            <a:endParaRPr lang="es-CO" sz="3000" dirty="0"/>
          </a:p>
        </p:txBody>
      </p:sp>
      <p:sp>
        <p:nvSpPr>
          <p:cNvPr id="6" name="Subtítulo 5"/>
          <p:cNvSpPr>
            <a:spLocks noGrp="1"/>
          </p:cNvSpPr>
          <p:nvPr>
            <p:ph type="subTitle" idx="1"/>
          </p:nvPr>
        </p:nvSpPr>
        <p:spPr>
          <a:xfrm>
            <a:off x="6734618" y="1005697"/>
            <a:ext cx="4167600" cy="459000"/>
          </a:xfrm>
        </p:spPr>
        <p:txBody>
          <a:bodyPr/>
          <a:lstStyle/>
          <a:p>
            <a:r>
              <a:rPr lang="es-CO" dirty="0" smtClean="0"/>
              <a:t>Objetivo</a:t>
            </a:r>
            <a:endParaRPr lang="es-CO" dirty="0"/>
          </a:p>
        </p:txBody>
      </p:sp>
      <p:sp>
        <p:nvSpPr>
          <p:cNvPr id="4" name="Marcador de número de diapositiva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s-CO" smtClean="0"/>
              <a:t>3</a:t>
            </a:fld>
            <a:endParaRPr lang="es-CO"/>
          </a:p>
        </p:txBody>
      </p:sp>
      <p:pic>
        <p:nvPicPr>
          <p:cNvPr id="8" name="Imagen 7"/>
          <p:cNvPicPr>
            <a:picLocks noChangeAspect="1"/>
          </p:cNvPicPr>
          <p:nvPr/>
        </p:nvPicPr>
        <p:blipFill>
          <a:blip r:embed="rId2">
            <a:extLst>
              <a:ext uri="{BEBA8EAE-BF5A-486C-A8C5-ECC9F3942E4B}">
                <a14:imgProps xmlns:a14="http://schemas.microsoft.com/office/drawing/2010/main">
                  <a14:imgLayer r:embed="rId3">
                    <a14:imgEffect>
                      <a14:backgroundRemoval t="9342" b="89172" l="4015" r="97445">
                        <a14:foregroundMark x1="20316" y1="34607" x2="15693" y2="27389"/>
                        <a14:foregroundMark x1="19830" y1="38429" x2="12044" y2="18684"/>
                        <a14:foregroundMark x1="20681" y1="58599" x2="12165" y2="76433"/>
                        <a14:foregroundMark x1="12530" y1="63057" x2="4136" y2="59023"/>
                        <a14:foregroundMark x1="40268" y1="37155" x2="40389" y2="59873"/>
                        <a14:foregroundMark x1="57421" y1="30786" x2="57543" y2="31423"/>
                        <a14:foregroundMark x1="58029" y1="42038" x2="56934" y2="59873"/>
                        <a14:foregroundMark x1="64477" y1="39703" x2="69343" y2="60297"/>
                        <a14:foregroundMark x1="83577" y1="29299" x2="83577" y2="30149"/>
                        <a14:foregroundMark x1="83090" y1="40340" x2="83577" y2="58386"/>
                        <a14:foregroundMark x1="91727" y1="61146" x2="91119" y2="44374"/>
                        <a14:foregroundMark x1="96472" y1="40977" x2="97445" y2="42887"/>
                      </a14:backgroundRemoval>
                    </a14:imgEffect>
                  </a14:imgLayer>
                </a14:imgProps>
              </a:ext>
            </a:extLst>
          </a:blip>
          <a:stretch>
            <a:fillRect/>
          </a:stretch>
        </p:blipFill>
        <p:spPr>
          <a:xfrm rot="16200000">
            <a:off x="-857357" y="1210896"/>
            <a:ext cx="4643321" cy="2660589"/>
          </a:xfrm>
          <a:prstGeom prst="rect">
            <a:avLst/>
          </a:prstGeom>
        </p:spPr>
      </p:pic>
    </p:spTree>
    <p:extLst>
      <p:ext uri="{BB962C8B-B14F-4D97-AF65-F5344CB8AC3E}">
        <p14:creationId xmlns:p14="http://schemas.microsoft.com/office/powerpoint/2010/main" val="412608368"/>
      </p:ext>
    </p:extLst>
  </p:cSld>
  <p:clrMapOvr>
    <a:masterClrMapping/>
  </p:clrMapOvr>
  <p:transition spd="slow">
    <p:cove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p:cNvSpPr>
            <a:spLocks noGrp="1"/>
          </p:cNvSpPr>
          <p:nvPr>
            <p:ph type="title"/>
          </p:nvPr>
        </p:nvSpPr>
        <p:spPr>
          <a:xfrm>
            <a:off x="660527" y="825845"/>
            <a:ext cx="7704000" cy="572700"/>
          </a:xfrm>
        </p:spPr>
        <p:txBody>
          <a:bodyPr/>
          <a:lstStyle/>
          <a:p>
            <a:r>
              <a:rPr lang="es-CO" dirty="0" smtClean="0"/>
              <a:t>ENTREVISTA</a:t>
            </a:r>
            <a:endParaRPr lang="es-CO" dirty="0"/>
          </a:p>
        </p:txBody>
      </p:sp>
      <p:sp>
        <p:nvSpPr>
          <p:cNvPr id="7" name="Marcador de texto 6"/>
          <p:cNvSpPr>
            <a:spLocks noGrp="1"/>
          </p:cNvSpPr>
          <p:nvPr>
            <p:ph type="body" idx="1"/>
          </p:nvPr>
        </p:nvSpPr>
        <p:spPr>
          <a:xfrm>
            <a:off x="838946" y="2016626"/>
            <a:ext cx="5725405" cy="1748794"/>
          </a:xfrm>
        </p:spPr>
        <p:txBody>
          <a:bodyPr/>
          <a:lstStyle/>
          <a:p>
            <a:pPr marL="139700" indent="0">
              <a:buNone/>
            </a:pPr>
            <a:r>
              <a:rPr lang="es-CO" dirty="0" smtClean="0"/>
              <a:t>En esta entrevista tuvimos la oportunidad de conocer al administrador y a la secretaria, con los cuales comprendimos la función de gestión administrativa de la empresa y logramos sacar los requerimientos ante el problema planteado.	</a:t>
            </a:r>
            <a:endParaRPr lang="es-CO" dirty="0"/>
          </a:p>
        </p:txBody>
      </p:sp>
      <p:sp>
        <p:nvSpPr>
          <p:cNvPr id="5" name="Marcador de número de diapositiva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s-CO" smtClean="0"/>
              <a:t>4</a:t>
            </a:fld>
            <a:endParaRPr lang="es-CO"/>
          </a:p>
        </p:txBody>
      </p:sp>
      <p:grpSp>
        <p:nvGrpSpPr>
          <p:cNvPr id="8" name="Google Shape;699;p27"/>
          <p:cNvGrpSpPr/>
          <p:nvPr/>
        </p:nvGrpSpPr>
        <p:grpSpPr>
          <a:xfrm>
            <a:off x="6899439" y="1605160"/>
            <a:ext cx="3261491" cy="3261491"/>
            <a:chOff x="209945" y="1501725"/>
            <a:chExt cx="2838300" cy="2838300"/>
          </a:xfrm>
        </p:grpSpPr>
        <p:sp>
          <p:nvSpPr>
            <p:cNvPr id="9" name="Google Shape;700;p27"/>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01;p27"/>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314" name="Picture 2" descr="https://lh7-us.googleusercontent.com/zu1vCfr-e34taptC-cpVgHuJWjbLtkhgI7ntymPBaVUy61DG7vPxBfYHihGM1L1yYuwey6uD-4R-1C-TDlQ0dBlGvQA54CamfdkhI95QZdI5Vh1drK0kz-I36clwEjbNkYGSNvEcBdgDJflHklyi-hU"/>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2881" y="3122252"/>
            <a:ext cx="3713667" cy="1751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0219552"/>
      </p:ext>
    </p:extLst>
  </p:cSld>
  <p:clrMapOvr>
    <a:masterClrMapping/>
  </p:clrMapOvr>
  <p:transition spd="slow">
    <p:cov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5659" y="710482"/>
            <a:ext cx="7704000" cy="572700"/>
          </a:xfrm>
        </p:spPr>
        <p:txBody>
          <a:bodyPr/>
          <a:lstStyle/>
          <a:p>
            <a:r>
              <a:rPr lang="es-CO" dirty="0" smtClean="0"/>
              <a:t>problemática</a:t>
            </a:r>
            <a:endParaRPr lang="es-CO" dirty="0"/>
          </a:p>
        </p:txBody>
      </p:sp>
      <p:sp>
        <p:nvSpPr>
          <p:cNvPr id="3" name="Marcador de texto 2"/>
          <p:cNvSpPr>
            <a:spLocks noGrp="1"/>
          </p:cNvSpPr>
          <p:nvPr>
            <p:ph type="body" idx="1"/>
          </p:nvPr>
        </p:nvSpPr>
        <p:spPr>
          <a:xfrm>
            <a:off x="715109" y="1840499"/>
            <a:ext cx="7704000" cy="1882608"/>
          </a:xfrm>
        </p:spPr>
        <p:txBody>
          <a:bodyPr/>
          <a:lstStyle/>
          <a:p>
            <a:pPr marL="139700" indent="0" algn="ctr">
              <a:buNone/>
            </a:pPr>
            <a:r>
              <a:rPr lang="es-ES" dirty="0"/>
              <a:t>la empresa exhibir soluciones metálicas, no cuenta con un software para organizar sus diversas gestiones que puedan manipular de una forma  más rápida, sencilla y ordenada. teniendo que recurrir a un papeleo tedioso y difícil de gestionar.   </a:t>
            </a:r>
            <a:endParaRPr lang="es-CO" dirty="0"/>
          </a:p>
        </p:txBody>
      </p:sp>
      <p:sp>
        <p:nvSpPr>
          <p:cNvPr id="4" name="Marcador de número de diapositiva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s-CO" smtClean="0"/>
              <a:t>5</a:t>
            </a:fld>
            <a:endParaRPr lang="es-CO"/>
          </a:p>
        </p:txBody>
      </p:sp>
      <p:pic>
        <p:nvPicPr>
          <p:cNvPr id="1026" name="Picture 2" descr="Solución de problemas iconos de la computadora problema de la palabra,  resolución de problemas, naranja, planteamiento del problema, comprensión  png | Klipartz"/>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4044" b="97705" l="3034" r="94607">
                        <a14:foregroundMark x1="20225" y1="21421" x2="18989" y2="19672"/>
                        <a14:foregroundMark x1="51236" y1="6557" x2="50449" y2="4262"/>
                        <a14:foregroundMark x1="82809" y1="18251" x2="83258" y2="16940"/>
                        <a14:foregroundMark x1="94831" y1="49180" x2="94045" y2="49180"/>
                        <a14:foregroundMark x1="4831" y1="49617" x2="3034" y2="49836"/>
                        <a14:foregroundMark x1="49438" y1="69617" x2="49438" y2="68525"/>
                        <a14:foregroundMark x1="48652" y1="58142" x2="48652" y2="58142"/>
                        <a14:foregroundMark x1="48202" y1="97705" x2="48202" y2="97705"/>
                      </a14:backgroundRemoval>
                    </a14:imgEffect>
                  </a14:imgLayer>
                </a14:imgProps>
              </a:ext>
              <a:ext uri="{28A0092B-C50C-407E-A947-70E740481C1C}">
                <a14:useLocalDpi xmlns:a14="http://schemas.microsoft.com/office/drawing/2010/main" val="0"/>
              </a:ext>
            </a:extLst>
          </a:blip>
          <a:srcRect/>
          <a:stretch>
            <a:fillRect/>
          </a:stretch>
        </p:blipFill>
        <p:spPr bwMode="auto">
          <a:xfrm>
            <a:off x="6387808" y="2778291"/>
            <a:ext cx="2031301" cy="2088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3933648"/>
      </p:ext>
    </p:extLst>
  </p:cSld>
  <p:clrMapOvr>
    <a:masterClrMapping/>
  </p:clrMapOvr>
  <p:transition spd="slow">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23"/>
          <p:cNvSpPr txBox="1">
            <a:spLocks noGrp="1"/>
          </p:cNvSpPr>
          <p:nvPr>
            <p:ph type="sldNum" idx="12"/>
          </p:nvPr>
        </p:nvSpPr>
        <p:spPr>
          <a:xfrm>
            <a:off x="720009" y="4703626"/>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6</a:t>
            </a:fld>
            <a:endParaRPr/>
          </a:p>
        </p:txBody>
      </p:sp>
      <p:sp>
        <p:nvSpPr>
          <p:cNvPr id="630" name="Google Shape;630;p23"/>
          <p:cNvSpPr txBox="1">
            <a:spLocks noGrp="1"/>
          </p:cNvSpPr>
          <p:nvPr>
            <p:ph type="title"/>
          </p:nvPr>
        </p:nvSpPr>
        <p:spPr>
          <a:xfrm>
            <a:off x="720000" y="54864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dirty="0" smtClean="0"/>
              <a:t>ACTORES</a:t>
            </a:r>
            <a:br>
              <a:rPr lang="es-CO" dirty="0" smtClean="0"/>
            </a:br>
            <a:endParaRPr dirty="0"/>
          </a:p>
        </p:txBody>
      </p:sp>
      <p:grpSp>
        <p:nvGrpSpPr>
          <p:cNvPr id="635" name="Google Shape;635;p23"/>
          <p:cNvGrpSpPr/>
          <p:nvPr/>
        </p:nvGrpSpPr>
        <p:grpSpPr>
          <a:xfrm>
            <a:off x="715091" y="717913"/>
            <a:ext cx="234160" cy="234160"/>
            <a:chOff x="209945" y="1501725"/>
            <a:chExt cx="2838300" cy="2838300"/>
          </a:xfrm>
        </p:grpSpPr>
        <p:sp>
          <p:nvSpPr>
            <p:cNvPr id="636" name="Google Shape;636;p23"/>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23"/>
          <p:cNvGrpSpPr/>
          <p:nvPr/>
        </p:nvGrpSpPr>
        <p:grpSpPr>
          <a:xfrm>
            <a:off x="8195441" y="717913"/>
            <a:ext cx="234160" cy="234160"/>
            <a:chOff x="209945" y="1501725"/>
            <a:chExt cx="2838300" cy="2838300"/>
          </a:xfrm>
        </p:grpSpPr>
        <p:sp>
          <p:nvSpPr>
            <p:cNvPr id="639" name="Google Shape;639;p23"/>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3"/>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a 1"/>
          <p:cNvGraphicFramePr>
            <a:graphicFrameLocks noGrp="1"/>
          </p:cNvGraphicFramePr>
          <p:nvPr>
            <p:extLst>
              <p:ext uri="{D42A27DB-BD31-4B8C-83A1-F6EECF244321}">
                <p14:modId xmlns:p14="http://schemas.microsoft.com/office/powerpoint/2010/main" val="1730665408"/>
              </p:ext>
            </p:extLst>
          </p:nvPr>
        </p:nvGraphicFramePr>
        <p:xfrm>
          <a:off x="1895707" y="1402715"/>
          <a:ext cx="5516137" cy="2787123"/>
        </p:xfrm>
        <a:graphic>
          <a:graphicData uri="http://schemas.openxmlformats.org/drawingml/2006/table">
            <a:tbl>
              <a:tblPr/>
              <a:tblGrid>
                <a:gridCol w="1002098">
                  <a:extLst>
                    <a:ext uri="{9D8B030D-6E8A-4147-A177-3AD203B41FA5}">
                      <a16:colId xmlns:a16="http://schemas.microsoft.com/office/drawing/2014/main" val="2703533614"/>
                    </a:ext>
                  </a:extLst>
                </a:gridCol>
                <a:gridCol w="4514039">
                  <a:extLst>
                    <a:ext uri="{9D8B030D-6E8A-4147-A177-3AD203B41FA5}">
                      <a16:colId xmlns:a16="http://schemas.microsoft.com/office/drawing/2014/main" val="1366442862"/>
                    </a:ext>
                  </a:extLst>
                </a:gridCol>
              </a:tblGrid>
              <a:tr h="262632">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Actor</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Administrador</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1720510"/>
                  </a:ext>
                </a:extLst>
              </a:tr>
              <a:tr h="607803">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Descripción </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El administrador es aquel usuario que puede llevar a cabo todas las  funciones permitiendo. Crear, Modificar, Eliminar y Consultar toda la información referente al sistema en General, para poder monitorear todas las edición que el Sistema posea</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1207950"/>
                  </a:ext>
                </a:extLst>
              </a:tr>
              <a:tr h="1265406">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Responsabilidades o Rol</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Seguridad </a:t>
                      </a: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Ingreso al Sistema</a:t>
                      </a: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Gestión Clientes</a:t>
                      </a: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Gestión Materia Prima</a:t>
                      </a: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Gestión Agenda</a:t>
                      </a: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Gestión Inventario</a:t>
                      </a: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Gestión Usuarios</a:t>
                      </a:r>
                      <a:endParaRPr lang="es-ES" sz="1000" b="0" i="0" u="none" strike="noStrike" dirty="0">
                        <a:solidFill>
                          <a:srgbClr val="000000"/>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Gestión Pedidos</a:t>
                      </a: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31958886"/>
                  </a:ext>
                </a:extLst>
              </a:tr>
              <a:tr h="520488">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fuentes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fontAlgn="t"/>
                      <a:r>
                        <a:rPr lang="es-CO" dirty="0">
                          <a:effectLst/>
                        </a:rPr>
                        <a:t/>
                      </a:r>
                      <a:br>
                        <a:rPr lang="es-CO" dirty="0">
                          <a:effectLst/>
                        </a:rPr>
                      </a:b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46034305"/>
                  </a:ext>
                </a:extLst>
              </a:tr>
            </a:tbl>
          </a:graphicData>
        </a:graphic>
      </p:graphicFrame>
      <p:sp>
        <p:nvSpPr>
          <p:cNvPr id="3" name="Rectangle 1"/>
          <p:cNvSpPr>
            <a:spLocks noChangeArrowheads="1"/>
          </p:cNvSpPr>
          <p:nvPr/>
        </p:nvSpPr>
        <p:spPr bwMode="auto">
          <a:xfrm>
            <a:off x="2286000" y="14033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8964408"/>
      </p:ext>
    </p:extLst>
  </p:cSld>
  <p:clrMapOvr>
    <a:masterClrMapping/>
  </p:clrMapOvr>
  <p:transition spd="slow">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23"/>
          <p:cNvSpPr txBox="1">
            <a:spLocks noGrp="1"/>
          </p:cNvSpPr>
          <p:nvPr>
            <p:ph type="sldNum" idx="12"/>
          </p:nvPr>
        </p:nvSpPr>
        <p:spPr>
          <a:xfrm>
            <a:off x="720009" y="4703626"/>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7</a:t>
            </a:fld>
            <a:endParaRPr/>
          </a:p>
        </p:txBody>
      </p:sp>
      <p:sp>
        <p:nvSpPr>
          <p:cNvPr id="630" name="Google Shape;630;p23"/>
          <p:cNvSpPr txBox="1">
            <a:spLocks noGrp="1"/>
          </p:cNvSpPr>
          <p:nvPr>
            <p:ph type="title"/>
          </p:nvPr>
        </p:nvSpPr>
        <p:spPr>
          <a:xfrm>
            <a:off x="720000" y="54864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dirty="0" smtClean="0"/>
              <a:t>ACTORES</a:t>
            </a:r>
            <a:br>
              <a:rPr lang="es-CO" dirty="0" smtClean="0"/>
            </a:br>
            <a:endParaRPr dirty="0"/>
          </a:p>
        </p:txBody>
      </p:sp>
      <p:grpSp>
        <p:nvGrpSpPr>
          <p:cNvPr id="635" name="Google Shape;635;p23"/>
          <p:cNvGrpSpPr/>
          <p:nvPr/>
        </p:nvGrpSpPr>
        <p:grpSpPr>
          <a:xfrm>
            <a:off x="715091" y="717913"/>
            <a:ext cx="234160" cy="234160"/>
            <a:chOff x="209945" y="1501725"/>
            <a:chExt cx="2838300" cy="2838300"/>
          </a:xfrm>
        </p:grpSpPr>
        <p:sp>
          <p:nvSpPr>
            <p:cNvPr id="636" name="Google Shape;636;p23"/>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23"/>
          <p:cNvGrpSpPr/>
          <p:nvPr/>
        </p:nvGrpSpPr>
        <p:grpSpPr>
          <a:xfrm>
            <a:off x="8195441" y="717913"/>
            <a:ext cx="234160" cy="234160"/>
            <a:chOff x="209945" y="1501725"/>
            <a:chExt cx="2838300" cy="2838300"/>
          </a:xfrm>
        </p:grpSpPr>
        <p:sp>
          <p:nvSpPr>
            <p:cNvPr id="639" name="Google Shape;639;p23"/>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3"/>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a 1"/>
          <p:cNvGraphicFramePr>
            <a:graphicFrameLocks noGrp="1"/>
          </p:cNvGraphicFramePr>
          <p:nvPr>
            <p:extLst>
              <p:ext uri="{D42A27DB-BD31-4B8C-83A1-F6EECF244321}">
                <p14:modId xmlns:p14="http://schemas.microsoft.com/office/powerpoint/2010/main" val="851288989"/>
              </p:ext>
            </p:extLst>
          </p:nvPr>
        </p:nvGraphicFramePr>
        <p:xfrm>
          <a:off x="1784195" y="1478915"/>
          <a:ext cx="5270810" cy="2763520"/>
        </p:xfrm>
        <a:graphic>
          <a:graphicData uri="http://schemas.openxmlformats.org/drawingml/2006/table">
            <a:tbl>
              <a:tblPr/>
              <a:tblGrid>
                <a:gridCol w="957530">
                  <a:extLst>
                    <a:ext uri="{9D8B030D-6E8A-4147-A177-3AD203B41FA5}">
                      <a16:colId xmlns:a16="http://schemas.microsoft.com/office/drawing/2014/main" val="3427989777"/>
                    </a:ext>
                  </a:extLst>
                </a:gridCol>
                <a:gridCol w="4313280">
                  <a:extLst>
                    <a:ext uri="{9D8B030D-6E8A-4147-A177-3AD203B41FA5}">
                      <a16:colId xmlns:a16="http://schemas.microsoft.com/office/drawing/2014/main" val="2551951897"/>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Actor</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Secretaria</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21115954"/>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Descripción </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dirty="0">
                          <a:solidFill>
                            <a:srgbClr val="000000"/>
                          </a:solidFill>
                          <a:effectLst/>
                          <a:latin typeface="Calibri" panose="020F0502020204030204" pitchFamily="34" charset="0"/>
                        </a:rPr>
                        <a:t>La secretaria tiene como principal función el de consultar la Información, para velar por la seguridad de los datos entre usuario y administrador. Sin embargo también tiene permiso para gestionar los empleados y los Informes (área financiera)</a:t>
                      </a:r>
                      <a:endParaRPr lang="es-E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01532624"/>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Responsabilidades o Rol</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base">
                        <a:spcBef>
                          <a:spcPts val="0"/>
                        </a:spcBef>
                        <a:spcAft>
                          <a:spcPts val="0"/>
                        </a:spcAft>
                        <a:buFont typeface="Arial" panose="020B0604020202020204" pitchFamily="34" charset="0"/>
                        <a:buChar char="•"/>
                      </a:pPr>
                      <a:r>
                        <a:rPr lang="es-ES" sz="1000" b="0" i="0" u="none" strike="noStrike">
                          <a:solidFill>
                            <a:srgbClr val="000000"/>
                          </a:solidFill>
                          <a:effectLst/>
                          <a:latin typeface="Calibri" panose="020F0502020204030204" pitchFamily="34" charset="0"/>
                        </a:rPr>
                        <a:t>Seguridad</a:t>
                      </a:r>
                    </a:p>
                    <a:p>
                      <a:pPr rtl="0" fontAlgn="base">
                        <a:spcBef>
                          <a:spcPts val="0"/>
                        </a:spcBef>
                        <a:spcAft>
                          <a:spcPts val="0"/>
                        </a:spcAft>
                        <a:buFont typeface="Arial" panose="020B0604020202020204" pitchFamily="34" charset="0"/>
                        <a:buChar char="•"/>
                      </a:pPr>
                      <a:r>
                        <a:rPr lang="es-ES" sz="1000" b="0" i="0" u="none" strike="noStrike">
                          <a:solidFill>
                            <a:srgbClr val="000000"/>
                          </a:solidFill>
                          <a:effectLst/>
                          <a:latin typeface="Calibri" panose="020F0502020204030204" pitchFamily="34" charset="0"/>
                        </a:rPr>
                        <a:t>Ingreso al Sistema</a:t>
                      </a:r>
                    </a:p>
                    <a:p>
                      <a:pPr rtl="0" fontAlgn="base">
                        <a:spcBef>
                          <a:spcPts val="0"/>
                        </a:spcBef>
                        <a:spcAft>
                          <a:spcPts val="0"/>
                        </a:spcAft>
                        <a:buFont typeface="Arial" panose="020B0604020202020204" pitchFamily="34" charset="0"/>
                        <a:buChar char="•"/>
                      </a:pPr>
                      <a:r>
                        <a:rPr lang="es-ES" sz="1000" b="0" i="0" u="none" strike="noStrike">
                          <a:solidFill>
                            <a:srgbClr val="000000"/>
                          </a:solidFill>
                          <a:effectLst/>
                          <a:latin typeface="Calibri" panose="020F0502020204030204" pitchFamily="34" charset="0"/>
                        </a:rPr>
                        <a:t>Gestión Usuarios</a:t>
                      </a:r>
                    </a:p>
                    <a:p>
                      <a:pPr rtl="0" fontAlgn="base">
                        <a:spcBef>
                          <a:spcPts val="0"/>
                        </a:spcBef>
                        <a:spcAft>
                          <a:spcPts val="0"/>
                        </a:spcAft>
                        <a:buFont typeface="Arial" panose="020B0604020202020204" pitchFamily="34" charset="0"/>
                        <a:buChar char="•"/>
                      </a:pPr>
                      <a:r>
                        <a:rPr lang="es-ES" sz="1000" b="0" i="0" u="none" strike="noStrike">
                          <a:solidFill>
                            <a:srgbClr val="000000"/>
                          </a:solidFill>
                          <a:effectLst/>
                          <a:latin typeface="Calibri" panose="020F0502020204030204" pitchFamily="34" charset="0"/>
                        </a:rPr>
                        <a:t>Gestión Agenda</a:t>
                      </a:r>
                    </a:p>
                    <a:p>
                      <a:pPr rtl="0" fontAlgn="base">
                        <a:spcBef>
                          <a:spcPts val="0"/>
                        </a:spcBef>
                        <a:spcAft>
                          <a:spcPts val="0"/>
                        </a:spcAft>
                        <a:buFont typeface="Arial" panose="020B0604020202020204" pitchFamily="34" charset="0"/>
                        <a:buChar char="•"/>
                      </a:pPr>
                      <a:r>
                        <a:rPr lang="es-ES" sz="1000" b="0" i="0" u="none" strike="noStrike">
                          <a:solidFill>
                            <a:srgbClr val="000000"/>
                          </a:solidFill>
                          <a:effectLst/>
                          <a:latin typeface="Calibri" panose="020F0502020204030204" pitchFamily="34" charset="0"/>
                        </a:rPr>
                        <a:t>Consulta Inventario</a:t>
                      </a:r>
                    </a:p>
                    <a:p>
                      <a:pPr rtl="0" fontAlgn="base">
                        <a:spcBef>
                          <a:spcPts val="0"/>
                        </a:spcBef>
                        <a:spcAft>
                          <a:spcPts val="0"/>
                        </a:spcAft>
                        <a:buFont typeface="Arial" panose="020B0604020202020204" pitchFamily="34" charset="0"/>
                        <a:buChar char="•"/>
                      </a:pPr>
                      <a:r>
                        <a:rPr lang="es-ES" sz="1000" b="0" i="0" u="none" strike="noStrike">
                          <a:solidFill>
                            <a:srgbClr val="000000"/>
                          </a:solidFill>
                          <a:effectLst/>
                          <a:latin typeface="Calibri" panose="020F0502020204030204" pitchFamily="34" charset="0"/>
                        </a:rPr>
                        <a:t>Consultas Pedidos </a:t>
                      </a:r>
                    </a:p>
                    <a:p>
                      <a:pPr rtl="0" fontAlgn="base">
                        <a:spcBef>
                          <a:spcPts val="0"/>
                        </a:spcBef>
                        <a:spcAft>
                          <a:spcPts val="0"/>
                        </a:spcAft>
                        <a:buFont typeface="Arial" panose="020B0604020202020204" pitchFamily="34" charset="0"/>
                        <a:buChar char="•"/>
                      </a:pPr>
                      <a:r>
                        <a:rPr lang="es-ES" sz="1000" b="0" i="0" u="none" strike="noStrike">
                          <a:solidFill>
                            <a:srgbClr val="000000"/>
                          </a:solidFill>
                          <a:effectLst/>
                          <a:latin typeface="Calibri" panose="020F0502020204030204" pitchFamily="34" charset="0"/>
                        </a:rPr>
                        <a:t>Consulta Clientes</a:t>
                      </a: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231834"/>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fuentes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fontAlgn="t"/>
                      <a:r>
                        <a:rPr lang="es-CO" dirty="0">
                          <a:effectLst/>
                        </a:rPr>
                        <a:t/>
                      </a:r>
                      <a:br>
                        <a:rPr lang="es-CO" dirty="0">
                          <a:effectLst/>
                        </a:rPr>
                      </a:b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4187836"/>
                  </a:ext>
                </a:extLst>
              </a:tr>
            </a:tbl>
          </a:graphicData>
        </a:graphic>
      </p:graphicFrame>
      <p:sp>
        <p:nvSpPr>
          <p:cNvPr id="3" name="Rectangle 1"/>
          <p:cNvSpPr>
            <a:spLocks noChangeArrowheads="1"/>
          </p:cNvSpPr>
          <p:nvPr/>
        </p:nvSpPr>
        <p:spPr bwMode="auto">
          <a:xfrm>
            <a:off x="1282390" y="1479550"/>
            <a:ext cx="1054162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63947457"/>
      </p:ext>
    </p:extLst>
  </p:cSld>
  <p:clrMapOvr>
    <a:masterClrMapping/>
  </p:clrMapOvr>
  <p:transition spd="slow">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23"/>
          <p:cNvSpPr txBox="1">
            <a:spLocks noGrp="1"/>
          </p:cNvSpPr>
          <p:nvPr>
            <p:ph type="sldNum" idx="12"/>
          </p:nvPr>
        </p:nvSpPr>
        <p:spPr>
          <a:xfrm>
            <a:off x="720009" y="4703626"/>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8</a:t>
            </a:fld>
            <a:endParaRPr/>
          </a:p>
        </p:txBody>
      </p:sp>
      <p:sp>
        <p:nvSpPr>
          <p:cNvPr id="630" name="Google Shape;630;p23"/>
          <p:cNvSpPr txBox="1">
            <a:spLocks noGrp="1"/>
          </p:cNvSpPr>
          <p:nvPr>
            <p:ph type="title"/>
          </p:nvPr>
        </p:nvSpPr>
        <p:spPr>
          <a:xfrm>
            <a:off x="720000" y="54864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dirty="0" smtClean="0"/>
              <a:t>ACTORES</a:t>
            </a:r>
            <a:br>
              <a:rPr lang="es-CO" dirty="0" smtClean="0"/>
            </a:br>
            <a:endParaRPr dirty="0"/>
          </a:p>
        </p:txBody>
      </p:sp>
      <p:grpSp>
        <p:nvGrpSpPr>
          <p:cNvPr id="635" name="Google Shape;635;p23"/>
          <p:cNvGrpSpPr/>
          <p:nvPr/>
        </p:nvGrpSpPr>
        <p:grpSpPr>
          <a:xfrm>
            <a:off x="715091" y="717913"/>
            <a:ext cx="234160" cy="234160"/>
            <a:chOff x="209945" y="1501725"/>
            <a:chExt cx="2838300" cy="2838300"/>
          </a:xfrm>
        </p:grpSpPr>
        <p:sp>
          <p:nvSpPr>
            <p:cNvPr id="636" name="Google Shape;636;p23"/>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23"/>
          <p:cNvGrpSpPr/>
          <p:nvPr/>
        </p:nvGrpSpPr>
        <p:grpSpPr>
          <a:xfrm>
            <a:off x="8195441" y="717913"/>
            <a:ext cx="234160" cy="234160"/>
            <a:chOff x="209945" y="1501725"/>
            <a:chExt cx="2838300" cy="2838300"/>
          </a:xfrm>
        </p:grpSpPr>
        <p:sp>
          <p:nvSpPr>
            <p:cNvPr id="639" name="Google Shape;639;p23"/>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3"/>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a 1"/>
          <p:cNvGraphicFramePr>
            <a:graphicFrameLocks noGrp="1"/>
          </p:cNvGraphicFramePr>
          <p:nvPr>
            <p:extLst>
              <p:ext uri="{D42A27DB-BD31-4B8C-83A1-F6EECF244321}">
                <p14:modId xmlns:p14="http://schemas.microsoft.com/office/powerpoint/2010/main" val="928327525"/>
              </p:ext>
            </p:extLst>
          </p:nvPr>
        </p:nvGraphicFramePr>
        <p:xfrm>
          <a:off x="1737174" y="1770473"/>
          <a:ext cx="6126480" cy="2001520"/>
        </p:xfrm>
        <a:graphic>
          <a:graphicData uri="http://schemas.openxmlformats.org/drawingml/2006/table">
            <a:tbl>
              <a:tblPr/>
              <a:tblGrid>
                <a:gridCol w="1112978">
                  <a:extLst>
                    <a:ext uri="{9D8B030D-6E8A-4147-A177-3AD203B41FA5}">
                      <a16:colId xmlns:a16="http://schemas.microsoft.com/office/drawing/2014/main" val="779350429"/>
                    </a:ext>
                  </a:extLst>
                </a:gridCol>
                <a:gridCol w="5013502">
                  <a:extLst>
                    <a:ext uri="{9D8B030D-6E8A-4147-A177-3AD203B41FA5}">
                      <a16:colId xmlns:a16="http://schemas.microsoft.com/office/drawing/2014/main" val="2860650288"/>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Actor</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Empleados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6251265"/>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Descripción </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El empleado tiene como función de Consultar los pedidos y el Monitoreo de los Productos que se encuentren activos</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24735490"/>
                  </a:ext>
                </a:extLst>
              </a:tr>
              <a:tr h="0">
                <a:tc>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Responsabilidades o Rol</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Seguridad</a:t>
                      </a: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Ingreso al Sistema</a:t>
                      </a: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Gestión Pedidos</a:t>
                      </a:r>
                    </a:p>
                    <a:p>
                      <a:pPr rtl="0" fontAlgn="base">
                        <a:spcBef>
                          <a:spcPts val="0"/>
                        </a:spcBef>
                        <a:spcAft>
                          <a:spcPts val="0"/>
                        </a:spcAft>
                        <a:buFont typeface="Arial" panose="020B0604020202020204" pitchFamily="34" charset="0"/>
                        <a:buChar char="•"/>
                      </a:pPr>
                      <a:r>
                        <a:rPr lang="es-ES" sz="1000" b="0" i="0" u="none" strike="noStrike" dirty="0">
                          <a:solidFill>
                            <a:srgbClr val="000000"/>
                          </a:solidFill>
                          <a:effectLst/>
                          <a:latin typeface="Calibri" panose="020F0502020204030204" pitchFamily="34" charset="0"/>
                        </a:rPr>
                        <a:t>Gestión Inventario</a:t>
                      </a: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2129927"/>
                  </a:ext>
                </a:extLst>
              </a:tr>
              <a:tr h="0">
                <a:tc>
                  <a:txBody>
                    <a:bodyPr/>
                    <a:lstStyle/>
                    <a:p>
                      <a:pPr rtl="0" fontAlgn="t">
                        <a:spcBef>
                          <a:spcPts val="0"/>
                        </a:spcBef>
                        <a:spcAft>
                          <a:spcPts val="0"/>
                        </a:spcAft>
                      </a:pPr>
                      <a:r>
                        <a:rPr lang="es-CO" sz="1000" b="0" i="0" u="none" strike="noStrike" dirty="0">
                          <a:solidFill>
                            <a:srgbClr val="000000"/>
                          </a:solidFill>
                          <a:effectLst/>
                          <a:latin typeface="Calibri" panose="020F0502020204030204" pitchFamily="34" charset="0"/>
                        </a:rPr>
                        <a:t>fuentes</a:t>
                      </a: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fontAlgn="t"/>
                      <a:r>
                        <a:rPr lang="es-CO" dirty="0">
                          <a:effectLst/>
                        </a:rPr>
                        <a:t/>
                      </a:r>
                      <a:br>
                        <a:rPr lang="es-CO" dirty="0">
                          <a:effectLst/>
                        </a:rPr>
                      </a:b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5968517"/>
                  </a:ext>
                </a:extLst>
              </a:tr>
            </a:tbl>
          </a:graphicData>
        </a:graphic>
      </p:graphicFrame>
      <p:sp>
        <p:nvSpPr>
          <p:cNvPr id="3" name="Rectangle 1"/>
          <p:cNvSpPr>
            <a:spLocks noChangeArrowheads="1"/>
          </p:cNvSpPr>
          <p:nvPr/>
        </p:nvSpPr>
        <p:spPr bwMode="auto">
          <a:xfrm>
            <a:off x="2286000" y="18605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1800" b="0" i="0" u="none" strike="noStrike" cap="none" normalizeH="0" baseline="0" smtClean="0">
              <a:ln>
                <a:noFill/>
              </a:ln>
              <a:solidFill>
                <a:schemeClr val="tx1"/>
              </a:solidFill>
              <a:effectLst/>
              <a:latin typeface="Arial" panose="020B0604020202020204" pitchFamily="34" charset="0"/>
            </a:endParaRPr>
          </a:p>
        </p:txBody>
      </p:sp>
    </p:spTree>
  </p:cSld>
  <p:clrMapOvr>
    <a:masterClrMapping/>
  </p:clrMapOvr>
  <p:transition spd="slow">
    <p:cove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23"/>
          <p:cNvSpPr txBox="1">
            <a:spLocks noGrp="1"/>
          </p:cNvSpPr>
          <p:nvPr>
            <p:ph type="sldNum" idx="12"/>
          </p:nvPr>
        </p:nvSpPr>
        <p:spPr>
          <a:xfrm>
            <a:off x="720009" y="4703626"/>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9</a:t>
            </a:fld>
            <a:endParaRPr/>
          </a:p>
        </p:txBody>
      </p:sp>
      <p:sp>
        <p:nvSpPr>
          <p:cNvPr id="630" name="Google Shape;630;p23"/>
          <p:cNvSpPr txBox="1">
            <a:spLocks noGrp="1"/>
          </p:cNvSpPr>
          <p:nvPr>
            <p:ph type="title"/>
          </p:nvPr>
        </p:nvSpPr>
        <p:spPr>
          <a:xfrm>
            <a:off x="720000" y="54864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dirty="0" smtClean="0"/>
              <a:t>ACTORES</a:t>
            </a:r>
            <a:br>
              <a:rPr lang="es-CO" dirty="0" smtClean="0"/>
            </a:br>
            <a:endParaRPr dirty="0"/>
          </a:p>
        </p:txBody>
      </p:sp>
      <p:grpSp>
        <p:nvGrpSpPr>
          <p:cNvPr id="635" name="Google Shape;635;p23"/>
          <p:cNvGrpSpPr/>
          <p:nvPr/>
        </p:nvGrpSpPr>
        <p:grpSpPr>
          <a:xfrm>
            <a:off x="715091" y="717913"/>
            <a:ext cx="234160" cy="234160"/>
            <a:chOff x="209945" y="1501725"/>
            <a:chExt cx="2838300" cy="2838300"/>
          </a:xfrm>
        </p:grpSpPr>
        <p:sp>
          <p:nvSpPr>
            <p:cNvPr id="636" name="Google Shape;636;p23"/>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23"/>
          <p:cNvGrpSpPr/>
          <p:nvPr/>
        </p:nvGrpSpPr>
        <p:grpSpPr>
          <a:xfrm>
            <a:off x="8195441" y="717913"/>
            <a:ext cx="234160" cy="234160"/>
            <a:chOff x="209945" y="1501725"/>
            <a:chExt cx="2838300" cy="2838300"/>
          </a:xfrm>
        </p:grpSpPr>
        <p:sp>
          <p:nvSpPr>
            <p:cNvPr id="639" name="Google Shape;639;p23"/>
            <p:cNvSpPr/>
            <p:nvPr/>
          </p:nvSpPr>
          <p:spPr>
            <a:xfrm rot="2700000">
              <a:off x="1107030" y="1445478"/>
              <a:ext cx="1044538" cy="2950757"/>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3"/>
            <p:cNvSpPr/>
            <p:nvPr/>
          </p:nvSpPr>
          <p:spPr>
            <a:xfrm rot="2700000">
              <a:off x="158808" y="2384181"/>
              <a:ext cx="2940574" cy="1073388"/>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1"/>
          <p:cNvSpPr>
            <a:spLocks noChangeArrowheads="1"/>
          </p:cNvSpPr>
          <p:nvPr/>
        </p:nvSpPr>
        <p:spPr bwMode="auto">
          <a:xfrm>
            <a:off x="2286000" y="18605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1800" b="0" i="0" u="none" strike="noStrike" cap="none" normalizeH="0" baseline="0" smtClean="0">
              <a:ln>
                <a:noFill/>
              </a:ln>
              <a:solidFill>
                <a:schemeClr val="tx1"/>
              </a:solidFill>
              <a:effectLst/>
              <a:latin typeface="Arial" panose="020B0604020202020204" pitchFamily="34" charset="0"/>
            </a:endParaRPr>
          </a:p>
        </p:txBody>
      </p:sp>
      <p:graphicFrame>
        <p:nvGraphicFramePr>
          <p:cNvPr id="4" name="Tabla 3"/>
          <p:cNvGraphicFramePr>
            <a:graphicFrameLocks noGrp="1"/>
          </p:cNvGraphicFramePr>
          <p:nvPr>
            <p:extLst>
              <p:ext uri="{D42A27DB-BD31-4B8C-83A1-F6EECF244321}">
                <p14:modId xmlns:p14="http://schemas.microsoft.com/office/powerpoint/2010/main" val="3050076402"/>
              </p:ext>
            </p:extLst>
          </p:nvPr>
        </p:nvGraphicFramePr>
        <p:xfrm>
          <a:off x="1729740" y="1859915"/>
          <a:ext cx="5808484" cy="1849120"/>
        </p:xfrm>
        <a:graphic>
          <a:graphicData uri="http://schemas.openxmlformats.org/drawingml/2006/table">
            <a:tbl>
              <a:tblPr/>
              <a:tblGrid>
                <a:gridCol w="1140782">
                  <a:extLst>
                    <a:ext uri="{9D8B030D-6E8A-4147-A177-3AD203B41FA5}">
                      <a16:colId xmlns:a16="http://schemas.microsoft.com/office/drawing/2014/main" val="2429773898"/>
                    </a:ext>
                  </a:extLst>
                </a:gridCol>
                <a:gridCol w="4667702">
                  <a:extLst>
                    <a:ext uri="{9D8B030D-6E8A-4147-A177-3AD203B41FA5}">
                      <a16:colId xmlns:a16="http://schemas.microsoft.com/office/drawing/2014/main" val="3770370147"/>
                    </a:ext>
                  </a:extLst>
                </a:gridCol>
              </a:tblGrid>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Actor</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Clientes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4486735"/>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Descripción </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t">
                        <a:spcBef>
                          <a:spcPts val="0"/>
                        </a:spcBef>
                        <a:spcAft>
                          <a:spcPts val="0"/>
                        </a:spcAft>
                      </a:pPr>
                      <a:r>
                        <a:rPr lang="es-ES" sz="1000" b="0" i="0" u="none" strike="noStrike">
                          <a:solidFill>
                            <a:srgbClr val="000000"/>
                          </a:solidFill>
                          <a:effectLst/>
                          <a:latin typeface="Calibri" panose="020F0502020204030204" pitchFamily="34" charset="0"/>
                        </a:rPr>
                        <a:t>El cliente tiene un papel principal ya que es el que podrá ver y consultar información de la empresa para contratar el servicio que esta brinda.</a:t>
                      </a:r>
                      <a:endParaRPr lang="es-E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79129828"/>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Responsabilidades o Rol</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rtl="0" fontAlgn="base">
                        <a:spcBef>
                          <a:spcPts val="0"/>
                        </a:spcBef>
                        <a:spcAft>
                          <a:spcPts val="0"/>
                        </a:spcAft>
                        <a:buFont typeface="Arial" panose="020B0604020202020204" pitchFamily="34" charset="0"/>
                        <a:buChar char="•"/>
                      </a:pPr>
                      <a:r>
                        <a:rPr lang="es-CO" sz="1000" b="0" i="0" u="none" strike="noStrike">
                          <a:solidFill>
                            <a:srgbClr val="000000"/>
                          </a:solidFill>
                          <a:effectLst/>
                          <a:latin typeface="Calibri" panose="020F0502020204030204" pitchFamily="34" charset="0"/>
                        </a:rPr>
                        <a:t>Ingreso al Sistema</a:t>
                      </a:r>
                    </a:p>
                    <a:p>
                      <a:pPr rtl="0" fontAlgn="base">
                        <a:spcBef>
                          <a:spcPts val="0"/>
                        </a:spcBef>
                        <a:spcAft>
                          <a:spcPts val="0"/>
                        </a:spcAft>
                        <a:buFont typeface="Arial" panose="020B0604020202020204" pitchFamily="34" charset="0"/>
                        <a:buChar char="•"/>
                      </a:pPr>
                      <a:r>
                        <a:rPr lang="es-CO" sz="1000" b="0" i="0" u="none" strike="noStrike">
                          <a:solidFill>
                            <a:srgbClr val="000000"/>
                          </a:solidFill>
                          <a:effectLst/>
                          <a:latin typeface="Calibri" panose="020F0502020204030204" pitchFamily="34" charset="0"/>
                        </a:rPr>
                        <a:t>Contáctenos.</a:t>
                      </a:r>
                    </a:p>
                    <a:p>
                      <a:pPr rtl="0" fontAlgn="base">
                        <a:spcBef>
                          <a:spcPts val="0"/>
                        </a:spcBef>
                        <a:spcAft>
                          <a:spcPts val="0"/>
                        </a:spcAft>
                        <a:buFont typeface="Arial" panose="020B0604020202020204" pitchFamily="34" charset="0"/>
                        <a:buChar char="•"/>
                      </a:pPr>
                      <a:r>
                        <a:rPr lang="es-CO" sz="1000" b="0" i="0" u="none" strike="noStrike">
                          <a:solidFill>
                            <a:srgbClr val="000000"/>
                          </a:solidFill>
                          <a:effectLst/>
                          <a:latin typeface="Calibri" panose="020F0502020204030204" pitchFamily="34" charset="0"/>
                        </a:rPr>
                        <a:t>Consulta Pedidos</a:t>
                      </a: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0780240"/>
                  </a:ext>
                </a:extLst>
              </a:tr>
              <a:tr h="0">
                <a:tc>
                  <a:txBody>
                    <a:bodyPr/>
                    <a:lstStyle/>
                    <a:p>
                      <a:pPr rtl="0" fontAlgn="t">
                        <a:spcBef>
                          <a:spcPts val="0"/>
                        </a:spcBef>
                        <a:spcAft>
                          <a:spcPts val="0"/>
                        </a:spcAft>
                      </a:pPr>
                      <a:r>
                        <a:rPr lang="es-CO" sz="1000" b="0" i="0" u="none" strike="noStrike">
                          <a:solidFill>
                            <a:srgbClr val="000000"/>
                          </a:solidFill>
                          <a:effectLst/>
                          <a:latin typeface="Calibri" panose="020F0502020204030204" pitchFamily="34" charset="0"/>
                        </a:rPr>
                        <a:t>fuentes</a:t>
                      </a:r>
                      <a:endParaRPr lang="es-CO">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AA84F"/>
                    </a:solidFill>
                  </a:tcPr>
                </a:tc>
                <a:tc>
                  <a:txBody>
                    <a:bodyPr/>
                    <a:lstStyle/>
                    <a:p>
                      <a:pPr fontAlgn="t"/>
                      <a:r>
                        <a:rPr lang="es-CO" dirty="0">
                          <a:effectLst/>
                        </a:rPr>
                        <a:t/>
                      </a:r>
                      <a:br>
                        <a:rPr lang="es-CO" dirty="0">
                          <a:effectLst/>
                        </a:rPr>
                      </a:br>
                      <a:endParaRPr lang="es-CO"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49346149"/>
                  </a:ext>
                </a:extLst>
              </a:tr>
            </a:tbl>
          </a:graphicData>
        </a:graphic>
      </p:graphicFrame>
      <p:sp>
        <p:nvSpPr>
          <p:cNvPr id="5" name="Rectangle 1"/>
          <p:cNvSpPr>
            <a:spLocks noChangeArrowheads="1"/>
          </p:cNvSpPr>
          <p:nvPr/>
        </p:nvSpPr>
        <p:spPr bwMode="auto">
          <a:xfrm>
            <a:off x="1234544" y="1860550"/>
            <a:ext cx="114078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CO" altLang="es-CO"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06380367"/>
      </p:ext>
    </p:extLst>
  </p:cSld>
  <p:clrMapOvr>
    <a:masterClrMapping/>
  </p:clrMapOvr>
  <p:transition spd="slow">
    <p:cover/>
  </p:transition>
  <p:timing>
    <p:tnLst>
      <p:par>
        <p:cTn id="1" dur="indefinite" restart="never" nodeType="tmRoot"/>
      </p:par>
    </p:tnLst>
  </p:timing>
</p:sld>
</file>

<file path=ppt/theme/theme1.xml><?xml version="1.0" encoding="utf-8"?>
<a:theme xmlns:a="http://schemas.openxmlformats.org/drawingml/2006/main" name="Modern Business Basic Template by Slidesgo">
  <a:themeElements>
    <a:clrScheme name="Simple Light">
      <a:dk1>
        <a:srgbClr val="000000"/>
      </a:dk1>
      <a:lt1>
        <a:srgbClr val="FFFFFF"/>
      </a:lt1>
      <a:dk2>
        <a:srgbClr val="F0EDE5"/>
      </a:dk2>
      <a:lt2>
        <a:srgbClr val="25C593"/>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292</TotalTime>
  <Words>929</Words>
  <Application>Microsoft Office PowerPoint</Application>
  <PresentationFormat>Presentación en pantalla (16:9)</PresentationFormat>
  <Paragraphs>204</Paragraphs>
  <Slides>20</Slides>
  <Notes>16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20</vt:i4>
      </vt:variant>
    </vt:vector>
  </HeadingPairs>
  <TitlesOfParts>
    <vt:vector size="26" baseType="lpstr">
      <vt:lpstr>Calibri</vt:lpstr>
      <vt:lpstr>Cabin</vt:lpstr>
      <vt:lpstr>Bebas Neue</vt:lpstr>
      <vt:lpstr>Arial</vt:lpstr>
      <vt:lpstr>Days One</vt:lpstr>
      <vt:lpstr>Modern Business Basic Template by Slidesgo</vt:lpstr>
      <vt:lpstr>Exhivir Soluciones Metalicas</vt:lpstr>
      <vt:lpstr>QUIENES SON</vt:lpstr>
      <vt:lpstr> Nuestro objetivo es desarrollar un software de gestión para la empresa exhivir soluciones metálicas con el fin de  organizar la parte administrativa.   </vt:lpstr>
      <vt:lpstr>ENTREVISTA</vt:lpstr>
      <vt:lpstr>problemática</vt:lpstr>
      <vt:lpstr>ACTORES </vt:lpstr>
      <vt:lpstr>ACTORES </vt:lpstr>
      <vt:lpstr>ACTORES </vt:lpstr>
      <vt:lpstr>ACTORES </vt:lpstr>
      <vt:lpstr>Requerimientos</vt:lpstr>
      <vt:lpstr>Presentación de PowerPoint</vt:lpstr>
      <vt:lpstr>Presentación de PowerPoint</vt:lpstr>
      <vt:lpstr>Presentación de PowerPoint</vt:lpstr>
      <vt:lpstr>Presentación de PowerPoint</vt:lpstr>
      <vt:lpstr>Presentación de PowerPoint</vt:lpstr>
      <vt:lpstr>Requerimientos no funcionales</vt:lpstr>
      <vt:lpstr>Cuadro comparativo </vt:lpstr>
      <vt:lpstr>Conclusión </vt:lpstr>
      <vt:lpstr>Exhivir soluciones metálicas S.A.S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Exhivir Soluciones Metalicas</dc:title>
  <dc:creator>fernanda Guerrero</dc:creator>
  <cp:lastModifiedBy>fernanda Guerrero</cp:lastModifiedBy>
  <cp:revision>13</cp:revision>
  <dcterms:modified xsi:type="dcterms:W3CDTF">2023-10-30T14:33:22Z</dcterms:modified>
</cp:coreProperties>
</file>